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10287000" cx="18288000"/>
  <p:notesSz cx="6858000" cy="9144000"/>
  <p:embeddedFontLst>
    <p:embeddedFont>
      <p:font typeface="Roboto"/>
      <p:regular r:id="rId82"/>
      <p:bold r:id="rId83"/>
      <p:italic r:id="rId84"/>
      <p:boldItalic r:id="rId85"/>
    </p:embeddedFont>
    <p:embeddedFont>
      <p:font typeface="Amatic SC"/>
      <p:regular r:id="rId86"/>
      <p:bold r:id="rId87"/>
    </p:embeddedFont>
    <p:embeddedFont>
      <p:font typeface="Alata"/>
      <p:regular r:id="rId88"/>
    </p:embeddedFont>
    <p:embeddedFont>
      <p:font typeface="DM Sans"/>
      <p:bold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AmaticSC-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88" Type="http://schemas.openxmlformats.org/officeDocument/2006/relationships/font" Target="fonts/Alata-regular.fntdata"/><Relationship Id="rId43" Type="http://schemas.openxmlformats.org/officeDocument/2006/relationships/slide" Target="slides/slide37.xml"/><Relationship Id="rId87" Type="http://schemas.openxmlformats.org/officeDocument/2006/relationships/font" Target="fonts/AmaticSC-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bold.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0" Type="http://schemas.openxmlformats.org/officeDocument/2006/relationships/font" Target="fonts/DMSans-bol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beeed963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g29beeed9634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9beeed9634_3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9beeed9634_3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6231aae38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6231aae38e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beeed9634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29beeed9634_3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9beeed9634_3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29beeed9634_3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beeed9634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29beeed9634_3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6231aae3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6231aae38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6231aae38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26231aae38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beeed9634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29beeed9634_3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9beeed9634_3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29beeed9634_3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beeed9634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9beeed9634_3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beeed963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29beeed9634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beeed9634_1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29beeed9634_1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1e666a0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61e666a0d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beeed9634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29beeed9634_3_2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9beeed9634_3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29beeed9634_3_2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9beeed9634_3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9beeed9634_3_2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9beeed9634_1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29beeed9634_1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c029a86ae_0_25:notes"/>
          <p:cNvSpPr txBox="1"/>
          <p:nvPr>
            <p:ph idx="1" type="body"/>
          </p:nvPr>
        </p:nvSpPr>
        <p:spPr>
          <a:xfrm>
            <a:off x="685793"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9c029a86ae_0_25:notes"/>
          <p:cNvSpPr/>
          <p:nvPr>
            <p:ph idx="2" type="sldImg"/>
          </p:nvPr>
        </p:nvSpPr>
        <p:spPr>
          <a:xfrm>
            <a:off x="1139928" y="685790"/>
            <a:ext cx="4578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9bf6e71c8f_4_34: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9bf6e71c8f_4_34: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bf6e71c8f_4_3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g29bf6e71c8f_4_3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bf6e71c8f_4_4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9bf6e71c8f_4_4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beeed9634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29beeed9634_3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9c029a86ae_0_30:notes"/>
          <p:cNvSpPr txBox="1"/>
          <p:nvPr>
            <p:ph idx="1" type="body"/>
          </p:nvPr>
        </p:nvSpPr>
        <p:spPr>
          <a:xfrm>
            <a:off x="685793"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9c029a86ae_0_30:notes"/>
          <p:cNvSpPr/>
          <p:nvPr>
            <p:ph idx="2" type="sldImg"/>
          </p:nvPr>
        </p:nvSpPr>
        <p:spPr>
          <a:xfrm>
            <a:off x="1139928" y="685790"/>
            <a:ext cx="4578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bf6e71c8f_4_5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9bf6e71c8f_4_5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bf6e71c8f_4_5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9bf6e71c8f_4_5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9bf6e71c8f_4_5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9bf6e71c8f_4_5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9bf6e71c8f_4_6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29bf6e71c8f_4_6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9bf6e71c8f_4_6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9bf6e71c8f_4_6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9bf6e71c8f_4_7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9bf6e71c8f_4_7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9bf6e71c8f_4_7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29bf6e71c8f_4_7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9bf6e71c8f_4_7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29bf6e71c8f_4_7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9bf6e71c8f_4_8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29bf6e71c8f_4_8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beeed9634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9beeed9634_3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9bf6e71c8f_4_8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9bf6e71c8f_4_8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9c029a86ae_0_35:notes"/>
          <p:cNvSpPr txBox="1"/>
          <p:nvPr>
            <p:ph idx="1" type="body"/>
          </p:nvPr>
        </p:nvSpPr>
        <p:spPr>
          <a:xfrm>
            <a:off x="685793"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9c029a86ae_0_35:notes"/>
          <p:cNvSpPr/>
          <p:nvPr>
            <p:ph idx="2" type="sldImg"/>
          </p:nvPr>
        </p:nvSpPr>
        <p:spPr>
          <a:xfrm>
            <a:off x="1139928" y="685790"/>
            <a:ext cx="4578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9bf6e71c8f_4_9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9bf6e71c8f_4_9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9bf6e71c8f_4_9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9bf6e71c8f_4_9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bf6e71c8f_4_10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29bf6e71c8f_4_10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9bf6e71c8f_4_10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29bf6e71c8f_4_10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9bf6e71c8f_4_11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9bf6e71c8f_4_11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bf6e71c8f_4_11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9bf6e71c8f_4_11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9bf6e71c8f_4_11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9bf6e71c8f_4_11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9bf6e71c8f_4_12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9bf6e71c8f_4_12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9beeed9634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9beeed9634_3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9bf6e71c8f_4_12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9bf6e71c8f_4_12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9bf6e71c8f_4_13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29bf6e71c8f_4_13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9bf6e71c8f_4_13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9bf6e71c8f_4_13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9bf6e71c8f_4_13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29bf6e71c8f_4_13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9c029a86ae_0_40:notes"/>
          <p:cNvSpPr txBox="1"/>
          <p:nvPr>
            <p:ph idx="1" type="body"/>
          </p:nvPr>
        </p:nvSpPr>
        <p:spPr>
          <a:xfrm>
            <a:off x="685793"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29c029a86ae_0_40:notes"/>
          <p:cNvSpPr/>
          <p:nvPr>
            <p:ph idx="2" type="sldImg"/>
          </p:nvPr>
        </p:nvSpPr>
        <p:spPr>
          <a:xfrm>
            <a:off x="1139928" y="685790"/>
            <a:ext cx="4578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9c029a86ae_0_45:notes"/>
          <p:cNvSpPr txBox="1"/>
          <p:nvPr>
            <p:ph idx="1" type="body"/>
          </p:nvPr>
        </p:nvSpPr>
        <p:spPr>
          <a:xfrm>
            <a:off x="685793" y="4343395"/>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9c029a86ae_0_45:notes"/>
          <p:cNvSpPr/>
          <p:nvPr>
            <p:ph idx="2" type="sldImg"/>
          </p:nvPr>
        </p:nvSpPr>
        <p:spPr>
          <a:xfrm>
            <a:off x="1139928" y="685790"/>
            <a:ext cx="4578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9bf6e71c8f_4_14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29bf6e71c8f_4_14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9bf6e71c8f_4_15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9bf6e71c8f_4_15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bf6e71c8f_4_15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29bf6e71c8f_4_15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9bf6e71c8f_4_15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9bf6e71c8f_4_15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9beeed9634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9beeed9634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9bf6e71c8f_4_16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29bf6e71c8f_4_16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9bf6e71c8f_4_16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29bf6e71c8f_4_16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9bf6e71c8f_4_17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9bf6e71c8f_4_17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9bf6e71c8f_4_17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9bf6e71c8f_4_17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9bf6e71c8f_4_17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9bf6e71c8f_4_17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9bf6e71c8f_4_18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29bf6e71c8f_4_18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9bf6e71c8f_4_18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9bf6e71c8f_4_18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9bf6e71c8f_4_19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29bf6e71c8f_4_19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9bf6e71c8f_4_19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9bf6e71c8f_4_19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9bf6e71c8f_4_19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9bf6e71c8f_4_19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beeed9634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9beeed9634_3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9bf6e71c8f_4_203: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29bf6e71c8f_4_203: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9bf6e71c8f_4_207: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29bf6e71c8f_4_207: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9bf6e71c8f_4_211: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9bf6e71c8f_4_211: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bf6e71c8f_4_215: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29bf6e71c8f_4_215: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9bf6e71c8f_4_219:notes"/>
          <p:cNvSpPr txBox="1"/>
          <p:nvPr>
            <p:ph idx="1" type="body"/>
          </p:nvPr>
        </p:nvSpPr>
        <p:spPr>
          <a:xfrm>
            <a:off x="685793" y="4343395"/>
            <a:ext cx="5486391" cy="411479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29bf6e71c8f_4_219:notes"/>
          <p:cNvSpPr/>
          <p:nvPr>
            <p:ph idx="2" type="sldImg"/>
          </p:nvPr>
        </p:nvSpPr>
        <p:spPr>
          <a:xfrm>
            <a:off x="1139928" y="685790"/>
            <a:ext cx="4578824"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d159971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9d1599717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d159971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9d1599717b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86" name="Shape 86"/>
        <p:cNvGrpSpPr/>
        <p:nvPr/>
      </p:nvGrpSpPr>
      <p:grpSpPr>
        <a:xfrm>
          <a:off x="0" y="0"/>
          <a:ext cx="0" cy="0"/>
          <a:chOff x="0" y="0"/>
          <a:chExt cx="0" cy="0"/>
        </a:xfrm>
      </p:grpSpPr>
      <p:sp>
        <p:nvSpPr>
          <p:cNvPr id="87" name="Google Shape;87;p14"/>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88" name="Google Shape;88;p14"/>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89" name="Google Shape;89;p14"/>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0" name="Shape 90"/>
        <p:cNvGrpSpPr/>
        <p:nvPr/>
      </p:nvGrpSpPr>
      <p:grpSpPr>
        <a:xfrm>
          <a:off x="0" y="0"/>
          <a:ext cx="0" cy="0"/>
          <a:chOff x="0" y="0"/>
          <a:chExt cx="0" cy="0"/>
        </a:xfrm>
      </p:grpSpPr>
      <p:sp>
        <p:nvSpPr>
          <p:cNvPr id="91" name="Google Shape;91;p15"/>
          <p:cNvSpPr txBox="1"/>
          <p:nvPr>
            <p:ph type="ctrTitle"/>
          </p:nvPr>
        </p:nvSpPr>
        <p:spPr>
          <a:xfrm>
            <a:off x="1372156" y="3177482"/>
            <a:ext cx="15551109" cy="215248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2" name="Google Shape;92;p15"/>
          <p:cNvSpPr txBox="1"/>
          <p:nvPr>
            <p:ph idx="1" type="subTitle"/>
          </p:nvPr>
        </p:nvSpPr>
        <p:spPr>
          <a:xfrm>
            <a:off x="2744313" y="5739968"/>
            <a:ext cx="12806795" cy="256248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93" name="Google Shape;93;p15"/>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94" name="Google Shape;94;p15"/>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95" name="Google Shape;95;p15"/>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6" name="Shape 96"/>
        <p:cNvGrpSpPr/>
        <p:nvPr/>
      </p:nvGrpSpPr>
      <p:grpSpPr>
        <a:xfrm>
          <a:off x="0" y="0"/>
          <a:ext cx="0" cy="0"/>
          <a:chOff x="0" y="0"/>
          <a:chExt cx="0" cy="0"/>
        </a:xfrm>
      </p:grpSpPr>
      <p:sp>
        <p:nvSpPr>
          <p:cNvPr id="97" name="Google Shape;97;p16"/>
          <p:cNvSpPr txBox="1"/>
          <p:nvPr>
            <p:ph type="title"/>
          </p:nvPr>
        </p:nvSpPr>
        <p:spPr>
          <a:xfrm>
            <a:off x="914771" y="409998"/>
            <a:ext cx="16465880" cy="163999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98" name="Google Shape;98;p16"/>
          <p:cNvSpPr txBox="1"/>
          <p:nvPr>
            <p:ph idx="1" type="body"/>
          </p:nvPr>
        </p:nvSpPr>
        <p:spPr>
          <a:xfrm>
            <a:off x="914771" y="2357486"/>
            <a:ext cx="16465880" cy="6764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600"/>
              <a:buNone/>
              <a:defRPr/>
            </a:lvl1pPr>
            <a:lvl2pPr indent="-228600" lvl="1" marL="914400" algn="l">
              <a:spcBef>
                <a:spcPts val="0"/>
              </a:spcBef>
              <a:spcAft>
                <a:spcPts val="0"/>
              </a:spcAft>
              <a:buSzPts val="1600"/>
              <a:buNone/>
              <a:defRPr/>
            </a:lvl2pPr>
            <a:lvl3pPr indent="-228600" lvl="2" marL="1371600" algn="l">
              <a:spcBef>
                <a:spcPts val="0"/>
              </a:spcBef>
              <a:spcAft>
                <a:spcPts val="0"/>
              </a:spcAft>
              <a:buSzPts val="1600"/>
              <a:buNone/>
              <a:defRPr/>
            </a:lvl3pPr>
            <a:lvl4pPr indent="-228600" lvl="3" marL="1828800" algn="l">
              <a:spcBef>
                <a:spcPts val="0"/>
              </a:spcBef>
              <a:spcAft>
                <a:spcPts val="0"/>
              </a:spcAft>
              <a:buSzPts val="1600"/>
              <a:buNone/>
              <a:defRPr/>
            </a:lvl4pPr>
            <a:lvl5pPr indent="-228600" lvl="4" marL="2286000" algn="l">
              <a:spcBef>
                <a:spcPts val="0"/>
              </a:spcBef>
              <a:spcAft>
                <a:spcPts val="0"/>
              </a:spcAft>
              <a:buSzPts val="1600"/>
              <a:buNone/>
              <a:defRPr/>
            </a:lvl5pPr>
            <a:lvl6pPr indent="-228600" lvl="5" marL="2743200" algn="l">
              <a:spcBef>
                <a:spcPts val="0"/>
              </a:spcBef>
              <a:spcAft>
                <a:spcPts val="0"/>
              </a:spcAft>
              <a:buSzPts val="1600"/>
              <a:buNone/>
              <a:defRPr/>
            </a:lvl6pPr>
            <a:lvl7pPr indent="-228600" lvl="6" marL="3200400" algn="l">
              <a:spcBef>
                <a:spcPts val="0"/>
              </a:spcBef>
              <a:spcAft>
                <a:spcPts val="0"/>
              </a:spcAft>
              <a:buSzPts val="1600"/>
              <a:buNone/>
              <a:defRPr/>
            </a:lvl7pPr>
            <a:lvl8pPr indent="-228600" lvl="7" marL="3657600" algn="l">
              <a:spcBef>
                <a:spcPts val="0"/>
              </a:spcBef>
              <a:spcAft>
                <a:spcPts val="0"/>
              </a:spcAft>
              <a:buSzPts val="1600"/>
              <a:buNone/>
              <a:defRPr/>
            </a:lvl8pPr>
            <a:lvl9pPr indent="-228600" lvl="8" marL="4114800" algn="l">
              <a:spcBef>
                <a:spcPts val="0"/>
              </a:spcBef>
              <a:spcAft>
                <a:spcPts val="0"/>
              </a:spcAft>
              <a:buSzPts val="1600"/>
              <a:buNone/>
              <a:defRPr/>
            </a:lvl9pPr>
          </a:lstStyle>
          <a:p/>
        </p:txBody>
      </p:sp>
      <p:sp>
        <p:nvSpPr>
          <p:cNvPr id="99" name="Google Shape;99;p16"/>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00" name="Google Shape;100;p16"/>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01" name="Google Shape;101;p16"/>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02" name="Shape 102"/>
        <p:cNvGrpSpPr/>
        <p:nvPr/>
      </p:nvGrpSpPr>
      <p:grpSpPr>
        <a:xfrm>
          <a:off x="0" y="0"/>
          <a:ext cx="0" cy="0"/>
          <a:chOff x="0" y="0"/>
          <a:chExt cx="0" cy="0"/>
        </a:xfrm>
      </p:grpSpPr>
      <p:sp>
        <p:nvSpPr>
          <p:cNvPr id="103" name="Google Shape;103;p17"/>
          <p:cNvSpPr txBox="1"/>
          <p:nvPr>
            <p:ph type="title"/>
          </p:nvPr>
        </p:nvSpPr>
        <p:spPr>
          <a:xfrm>
            <a:off x="914771" y="409998"/>
            <a:ext cx="16465880" cy="163999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04" name="Google Shape;104;p17"/>
          <p:cNvSpPr txBox="1"/>
          <p:nvPr>
            <p:ph idx="1" type="body"/>
          </p:nvPr>
        </p:nvSpPr>
        <p:spPr>
          <a:xfrm>
            <a:off x="914771" y="2357486"/>
            <a:ext cx="7958508" cy="6764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600"/>
              <a:buNone/>
              <a:defRPr/>
            </a:lvl1pPr>
            <a:lvl2pPr indent="-228600" lvl="1" marL="914400" algn="l">
              <a:spcBef>
                <a:spcPts val="0"/>
              </a:spcBef>
              <a:spcAft>
                <a:spcPts val="0"/>
              </a:spcAft>
              <a:buSzPts val="1600"/>
              <a:buNone/>
              <a:defRPr/>
            </a:lvl2pPr>
            <a:lvl3pPr indent="-228600" lvl="2" marL="1371600" algn="l">
              <a:spcBef>
                <a:spcPts val="0"/>
              </a:spcBef>
              <a:spcAft>
                <a:spcPts val="0"/>
              </a:spcAft>
              <a:buSzPts val="1600"/>
              <a:buNone/>
              <a:defRPr/>
            </a:lvl3pPr>
            <a:lvl4pPr indent="-228600" lvl="3" marL="1828800" algn="l">
              <a:spcBef>
                <a:spcPts val="0"/>
              </a:spcBef>
              <a:spcAft>
                <a:spcPts val="0"/>
              </a:spcAft>
              <a:buSzPts val="1600"/>
              <a:buNone/>
              <a:defRPr/>
            </a:lvl4pPr>
            <a:lvl5pPr indent="-228600" lvl="4" marL="2286000" algn="l">
              <a:spcBef>
                <a:spcPts val="0"/>
              </a:spcBef>
              <a:spcAft>
                <a:spcPts val="0"/>
              </a:spcAft>
              <a:buSzPts val="1600"/>
              <a:buNone/>
              <a:defRPr/>
            </a:lvl5pPr>
            <a:lvl6pPr indent="-228600" lvl="5" marL="2743200" algn="l">
              <a:spcBef>
                <a:spcPts val="0"/>
              </a:spcBef>
              <a:spcAft>
                <a:spcPts val="0"/>
              </a:spcAft>
              <a:buSzPts val="1600"/>
              <a:buNone/>
              <a:defRPr/>
            </a:lvl6pPr>
            <a:lvl7pPr indent="-228600" lvl="6" marL="3200400" algn="l">
              <a:spcBef>
                <a:spcPts val="0"/>
              </a:spcBef>
              <a:spcAft>
                <a:spcPts val="0"/>
              </a:spcAft>
              <a:buSzPts val="1600"/>
              <a:buNone/>
              <a:defRPr/>
            </a:lvl7pPr>
            <a:lvl8pPr indent="-228600" lvl="7" marL="3657600" algn="l">
              <a:spcBef>
                <a:spcPts val="0"/>
              </a:spcBef>
              <a:spcAft>
                <a:spcPts val="0"/>
              </a:spcAft>
              <a:buSzPts val="1600"/>
              <a:buNone/>
              <a:defRPr/>
            </a:lvl8pPr>
            <a:lvl9pPr indent="-228600" lvl="8" marL="4114800" algn="l">
              <a:spcBef>
                <a:spcPts val="0"/>
              </a:spcBef>
              <a:spcAft>
                <a:spcPts val="0"/>
              </a:spcAft>
              <a:buSzPts val="1600"/>
              <a:buNone/>
              <a:defRPr/>
            </a:lvl9pPr>
          </a:lstStyle>
          <a:p/>
        </p:txBody>
      </p:sp>
      <p:sp>
        <p:nvSpPr>
          <p:cNvPr id="105" name="Google Shape;105;p17"/>
          <p:cNvSpPr txBox="1"/>
          <p:nvPr>
            <p:ph idx="2" type="body"/>
          </p:nvPr>
        </p:nvSpPr>
        <p:spPr>
          <a:xfrm>
            <a:off x="9422142" y="2357486"/>
            <a:ext cx="7958508" cy="676496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600"/>
              <a:buNone/>
              <a:defRPr/>
            </a:lvl1pPr>
            <a:lvl2pPr indent="-228600" lvl="1" marL="914400" algn="l">
              <a:spcBef>
                <a:spcPts val="0"/>
              </a:spcBef>
              <a:spcAft>
                <a:spcPts val="0"/>
              </a:spcAft>
              <a:buSzPts val="1600"/>
              <a:buNone/>
              <a:defRPr/>
            </a:lvl2pPr>
            <a:lvl3pPr indent="-228600" lvl="2" marL="1371600" algn="l">
              <a:spcBef>
                <a:spcPts val="0"/>
              </a:spcBef>
              <a:spcAft>
                <a:spcPts val="0"/>
              </a:spcAft>
              <a:buSzPts val="1600"/>
              <a:buNone/>
              <a:defRPr/>
            </a:lvl3pPr>
            <a:lvl4pPr indent="-228600" lvl="3" marL="1828800" algn="l">
              <a:spcBef>
                <a:spcPts val="0"/>
              </a:spcBef>
              <a:spcAft>
                <a:spcPts val="0"/>
              </a:spcAft>
              <a:buSzPts val="1600"/>
              <a:buNone/>
              <a:defRPr/>
            </a:lvl4pPr>
            <a:lvl5pPr indent="-228600" lvl="4" marL="2286000" algn="l">
              <a:spcBef>
                <a:spcPts val="0"/>
              </a:spcBef>
              <a:spcAft>
                <a:spcPts val="0"/>
              </a:spcAft>
              <a:buSzPts val="1600"/>
              <a:buNone/>
              <a:defRPr/>
            </a:lvl5pPr>
            <a:lvl6pPr indent="-228600" lvl="5" marL="2743200" algn="l">
              <a:spcBef>
                <a:spcPts val="0"/>
              </a:spcBef>
              <a:spcAft>
                <a:spcPts val="0"/>
              </a:spcAft>
              <a:buSzPts val="1600"/>
              <a:buNone/>
              <a:defRPr/>
            </a:lvl6pPr>
            <a:lvl7pPr indent="-228600" lvl="6" marL="3200400" algn="l">
              <a:spcBef>
                <a:spcPts val="0"/>
              </a:spcBef>
              <a:spcAft>
                <a:spcPts val="0"/>
              </a:spcAft>
              <a:buSzPts val="1600"/>
              <a:buNone/>
              <a:defRPr/>
            </a:lvl7pPr>
            <a:lvl8pPr indent="-228600" lvl="7" marL="3657600" algn="l">
              <a:spcBef>
                <a:spcPts val="0"/>
              </a:spcBef>
              <a:spcAft>
                <a:spcPts val="0"/>
              </a:spcAft>
              <a:buSzPts val="1600"/>
              <a:buNone/>
              <a:defRPr/>
            </a:lvl8pPr>
            <a:lvl9pPr indent="-228600" lvl="8" marL="4114800" algn="l">
              <a:spcBef>
                <a:spcPts val="0"/>
              </a:spcBef>
              <a:spcAft>
                <a:spcPts val="0"/>
              </a:spcAft>
              <a:buSzPts val="1600"/>
              <a:buNone/>
              <a:defRPr/>
            </a:lvl9pPr>
          </a:lstStyle>
          <a:p/>
        </p:txBody>
      </p:sp>
      <p:sp>
        <p:nvSpPr>
          <p:cNvPr id="106" name="Google Shape;106;p17"/>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07" name="Google Shape;107;p17"/>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08" name="Google Shape;108;p17"/>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9" name="Shape 109"/>
        <p:cNvGrpSpPr/>
        <p:nvPr/>
      </p:nvGrpSpPr>
      <p:grpSpPr>
        <a:xfrm>
          <a:off x="0" y="0"/>
          <a:ext cx="0" cy="0"/>
          <a:chOff x="0" y="0"/>
          <a:chExt cx="0" cy="0"/>
        </a:xfrm>
      </p:grpSpPr>
      <p:sp>
        <p:nvSpPr>
          <p:cNvPr id="110" name="Google Shape;110;p18"/>
          <p:cNvSpPr txBox="1"/>
          <p:nvPr>
            <p:ph type="title"/>
          </p:nvPr>
        </p:nvSpPr>
        <p:spPr>
          <a:xfrm>
            <a:off x="914771" y="409998"/>
            <a:ext cx="16465880" cy="163999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11" name="Google Shape;111;p18"/>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12" name="Google Shape;112;p18"/>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600"/>
              <a:buNone/>
              <a:defRPr>
                <a:solidFill>
                  <a:srgbClr val="888888"/>
                </a:solidFill>
              </a:defRPr>
            </a:lvl1pPr>
            <a:lvl2pPr lvl="1" algn="l">
              <a:spcBef>
                <a:spcPts val="0"/>
              </a:spcBef>
              <a:spcAft>
                <a:spcPts val="0"/>
              </a:spcAft>
              <a:buSzPts val="1600"/>
              <a:buNone/>
              <a:defRPr/>
            </a:lvl2pPr>
            <a:lvl3pPr lvl="2" algn="l">
              <a:spcBef>
                <a:spcPts val="0"/>
              </a:spcBef>
              <a:spcAft>
                <a:spcPts val="0"/>
              </a:spcAft>
              <a:buSzPts val="1600"/>
              <a:buNone/>
              <a:defRPr/>
            </a:lvl3pPr>
            <a:lvl4pPr lvl="3" algn="l">
              <a:spcBef>
                <a:spcPts val="0"/>
              </a:spcBef>
              <a:spcAft>
                <a:spcPts val="0"/>
              </a:spcAft>
              <a:buSzPts val="1600"/>
              <a:buNone/>
              <a:defRPr/>
            </a:lvl4pPr>
            <a:lvl5pPr lvl="4" algn="l">
              <a:spcBef>
                <a:spcPts val="0"/>
              </a:spcBef>
              <a:spcAft>
                <a:spcPts val="0"/>
              </a:spcAft>
              <a:buSzPts val="1600"/>
              <a:buNone/>
              <a:defRPr/>
            </a:lvl5pPr>
            <a:lvl6pPr lvl="5" algn="l">
              <a:spcBef>
                <a:spcPts val="0"/>
              </a:spcBef>
              <a:spcAft>
                <a:spcPts val="0"/>
              </a:spcAft>
              <a:buSzPts val="1600"/>
              <a:buNone/>
              <a:defRPr/>
            </a:lvl6pPr>
            <a:lvl7pPr lvl="6" algn="l">
              <a:spcBef>
                <a:spcPts val="0"/>
              </a:spcBef>
              <a:spcAft>
                <a:spcPts val="0"/>
              </a:spcAft>
              <a:buSzPts val="1600"/>
              <a:buNone/>
              <a:defRPr/>
            </a:lvl7pPr>
            <a:lvl8pPr lvl="7" algn="l">
              <a:spcBef>
                <a:spcPts val="0"/>
              </a:spcBef>
              <a:spcAft>
                <a:spcPts val="0"/>
              </a:spcAft>
              <a:buSzPts val="1600"/>
              <a:buNone/>
              <a:defRPr/>
            </a:lvl8pPr>
            <a:lvl9pPr lvl="8" algn="l">
              <a:spcBef>
                <a:spcPts val="0"/>
              </a:spcBef>
              <a:spcAft>
                <a:spcPts val="0"/>
              </a:spcAft>
              <a:buSzPts val="1600"/>
              <a:buNone/>
              <a:defRPr/>
            </a:lvl9pPr>
          </a:lstStyle>
          <a:p/>
        </p:txBody>
      </p:sp>
      <p:sp>
        <p:nvSpPr>
          <p:cNvPr id="113" name="Google Shape;113;p18"/>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914771" y="409998"/>
            <a:ext cx="16465880" cy="1639991"/>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600"/>
              <a:buNone/>
              <a:defRPr b="0" i="0" sz="2100" u="none" cap="none" strike="noStrike">
                <a:latin typeface="Calibri"/>
                <a:ea typeface="Calibri"/>
                <a:cs typeface="Calibri"/>
                <a:sym typeface="Calibri"/>
              </a:defRPr>
            </a:lvl1pPr>
            <a:lvl2pPr lvl="1">
              <a:spcBef>
                <a:spcPts val="0"/>
              </a:spcBef>
              <a:spcAft>
                <a:spcPts val="0"/>
              </a:spcAft>
              <a:buSzPts val="1600"/>
              <a:buNone/>
              <a:defRPr sz="2100"/>
            </a:lvl2pPr>
            <a:lvl3pPr lvl="2">
              <a:spcBef>
                <a:spcPts val="0"/>
              </a:spcBef>
              <a:spcAft>
                <a:spcPts val="0"/>
              </a:spcAft>
              <a:buSzPts val="1600"/>
              <a:buNone/>
              <a:defRPr sz="2100"/>
            </a:lvl3pPr>
            <a:lvl4pPr lvl="3">
              <a:spcBef>
                <a:spcPts val="0"/>
              </a:spcBef>
              <a:spcAft>
                <a:spcPts val="0"/>
              </a:spcAft>
              <a:buSzPts val="1600"/>
              <a:buNone/>
              <a:defRPr sz="2100"/>
            </a:lvl4pPr>
            <a:lvl5pPr lvl="4">
              <a:spcBef>
                <a:spcPts val="0"/>
              </a:spcBef>
              <a:spcAft>
                <a:spcPts val="0"/>
              </a:spcAft>
              <a:buSzPts val="1600"/>
              <a:buNone/>
              <a:defRPr sz="2100"/>
            </a:lvl5pPr>
            <a:lvl6pPr lvl="5">
              <a:spcBef>
                <a:spcPts val="0"/>
              </a:spcBef>
              <a:spcAft>
                <a:spcPts val="0"/>
              </a:spcAft>
              <a:buSzPts val="1600"/>
              <a:buNone/>
              <a:defRPr sz="2100"/>
            </a:lvl6pPr>
            <a:lvl7pPr lvl="6">
              <a:spcBef>
                <a:spcPts val="0"/>
              </a:spcBef>
              <a:spcAft>
                <a:spcPts val="0"/>
              </a:spcAft>
              <a:buSzPts val="1600"/>
              <a:buNone/>
              <a:defRPr sz="2100"/>
            </a:lvl7pPr>
            <a:lvl8pPr lvl="7">
              <a:spcBef>
                <a:spcPts val="0"/>
              </a:spcBef>
              <a:spcAft>
                <a:spcPts val="0"/>
              </a:spcAft>
              <a:buSzPts val="1600"/>
              <a:buNone/>
              <a:defRPr sz="2100"/>
            </a:lvl8pPr>
            <a:lvl9pPr lvl="8">
              <a:spcBef>
                <a:spcPts val="0"/>
              </a:spcBef>
              <a:spcAft>
                <a:spcPts val="0"/>
              </a:spcAft>
              <a:buSzPts val="1600"/>
              <a:buNone/>
              <a:defRPr sz="2100"/>
            </a:lvl9pPr>
          </a:lstStyle>
          <a:p/>
        </p:txBody>
      </p:sp>
      <p:sp>
        <p:nvSpPr>
          <p:cNvPr id="82" name="Google Shape;82;p13"/>
          <p:cNvSpPr txBox="1"/>
          <p:nvPr>
            <p:ph idx="1" type="body"/>
          </p:nvPr>
        </p:nvSpPr>
        <p:spPr>
          <a:xfrm>
            <a:off x="914771" y="2357486"/>
            <a:ext cx="16465880" cy="6764962"/>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600"/>
              <a:buNone/>
              <a:defRPr b="0" i="0" sz="2100" u="none" cap="none" strike="noStrike">
                <a:latin typeface="Calibri"/>
                <a:ea typeface="Calibri"/>
                <a:cs typeface="Calibri"/>
                <a:sym typeface="Calibri"/>
              </a:defRPr>
            </a:lvl1pPr>
            <a:lvl2pPr indent="-228600" lvl="1" marL="914400" marR="0" rtl="0" algn="l">
              <a:spcBef>
                <a:spcPts val="0"/>
              </a:spcBef>
              <a:spcAft>
                <a:spcPts val="0"/>
              </a:spcAft>
              <a:buSzPts val="1600"/>
              <a:buNone/>
              <a:defRPr b="0" i="0" sz="2100" u="none" cap="none" strike="noStrike">
                <a:latin typeface="Calibri"/>
                <a:ea typeface="Calibri"/>
                <a:cs typeface="Calibri"/>
                <a:sym typeface="Calibri"/>
              </a:defRPr>
            </a:lvl2pPr>
            <a:lvl3pPr indent="-228600" lvl="2" marL="1371600" marR="0" rtl="0" algn="l">
              <a:spcBef>
                <a:spcPts val="0"/>
              </a:spcBef>
              <a:spcAft>
                <a:spcPts val="0"/>
              </a:spcAft>
              <a:buSzPts val="1600"/>
              <a:buNone/>
              <a:defRPr b="0" i="0" sz="2100" u="none" cap="none" strike="noStrike">
                <a:latin typeface="Calibri"/>
                <a:ea typeface="Calibri"/>
                <a:cs typeface="Calibri"/>
                <a:sym typeface="Calibri"/>
              </a:defRPr>
            </a:lvl3pPr>
            <a:lvl4pPr indent="-228600" lvl="3" marL="1828800" marR="0" rtl="0" algn="l">
              <a:spcBef>
                <a:spcPts val="0"/>
              </a:spcBef>
              <a:spcAft>
                <a:spcPts val="0"/>
              </a:spcAft>
              <a:buSzPts val="1600"/>
              <a:buNone/>
              <a:defRPr b="0" i="0" sz="2100" u="none" cap="none" strike="noStrike">
                <a:latin typeface="Calibri"/>
                <a:ea typeface="Calibri"/>
                <a:cs typeface="Calibri"/>
                <a:sym typeface="Calibri"/>
              </a:defRPr>
            </a:lvl4pPr>
            <a:lvl5pPr indent="-228600" lvl="4" marL="2286000" marR="0" rtl="0" algn="l">
              <a:spcBef>
                <a:spcPts val="0"/>
              </a:spcBef>
              <a:spcAft>
                <a:spcPts val="0"/>
              </a:spcAft>
              <a:buSzPts val="1600"/>
              <a:buNone/>
              <a:defRPr b="0" i="0" sz="2100" u="none" cap="none" strike="noStrike">
                <a:latin typeface="Calibri"/>
                <a:ea typeface="Calibri"/>
                <a:cs typeface="Calibri"/>
                <a:sym typeface="Calibri"/>
              </a:defRPr>
            </a:lvl5pPr>
            <a:lvl6pPr indent="-228600" lvl="5" marL="2743200" marR="0" rtl="0" algn="l">
              <a:spcBef>
                <a:spcPts val="0"/>
              </a:spcBef>
              <a:spcAft>
                <a:spcPts val="0"/>
              </a:spcAft>
              <a:buSzPts val="1600"/>
              <a:buNone/>
              <a:defRPr b="0" i="0" sz="2100" u="none" cap="none" strike="noStrike">
                <a:latin typeface="Calibri"/>
                <a:ea typeface="Calibri"/>
                <a:cs typeface="Calibri"/>
                <a:sym typeface="Calibri"/>
              </a:defRPr>
            </a:lvl6pPr>
            <a:lvl7pPr indent="-228600" lvl="6" marL="3200400" marR="0" rtl="0" algn="l">
              <a:spcBef>
                <a:spcPts val="0"/>
              </a:spcBef>
              <a:spcAft>
                <a:spcPts val="0"/>
              </a:spcAft>
              <a:buSzPts val="1600"/>
              <a:buNone/>
              <a:defRPr b="0" i="0" sz="2100" u="none" cap="none" strike="noStrike">
                <a:latin typeface="Calibri"/>
                <a:ea typeface="Calibri"/>
                <a:cs typeface="Calibri"/>
                <a:sym typeface="Calibri"/>
              </a:defRPr>
            </a:lvl7pPr>
            <a:lvl8pPr indent="-228600" lvl="7" marL="3657600" marR="0" rtl="0" algn="l">
              <a:spcBef>
                <a:spcPts val="0"/>
              </a:spcBef>
              <a:spcAft>
                <a:spcPts val="0"/>
              </a:spcAft>
              <a:buSzPts val="1600"/>
              <a:buNone/>
              <a:defRPr b="0" i="0" sz="2100" u="none" cap="none" strike="noStrike">
                <a:latin typeface="Calibri"/>
                <a:ea typeface="Calibri"/>
                <a:cs typeface="Calibri"/>
                <a:sym typeface="Calibri"/>
              </a:defRPr>
            </a:lvl8pPr>
            <a:lvl9pPr indent="-228600" lvl="8" marL="4114800" marR="0" rtl="0" algn="l">
              <a:spcBef>
                <a:spcPts val="0"/>
              </a:spcBef>
              <a:spcAft>
                <a:spcPts val="0"/>
              </a:spcAft>
              <a:buSzPts val="1600"/>
              <a:buNone/>
              <a:defRPr b="0" i="0" sz="2100" u="none" cap="none" strike="noStrike">
                <a:latin typeface="Calibri"/>
                <a:ea typeface="Calibri"/>
                <a:cs typeface="Calibri"/>
                <a:sym typeface="Calibri"/>
              </a:defRPr>
            </a:lvl9pPr>
          </a:lstStyle>
          <a:p/>
        </p:txBody>
      </p:sp>
      <p:sp>
        <p:nvSpPr>
          <p:cNvPr id="83" name="Google Shape;83;p13"/>
          <p:cNvSpPr txBox="1"/>
          <p:nvPr>
            <p:ph idx="11" type="ftr"/>
          </p:nvPr>
        </p:nvSpPr>
        <p:spPr>
          <a:xfrm>
            <a:off x="6220444" y="9532446"/>
            <a:ext cx="5854535" cy="512497"/>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600"/>
              <a:buNone/>
              <a:defRPr b="0" i="0" sz="2100" u="none" cap="none" strike="noStrike">
                <a:solidFill>
                  <a:srgbClr val="888888"/>
                </a:solidFill>
              </a:defRPr>
            </a:lvl1pPr>
            <a:lvl2pPr lvl="1" marR="0" rtl="0" algn="l">
              <a:spcBef>
                <a:spcPts val="0"/>
              </a:spcBef>
              <a:spcAft>
                <a:spcPts val="0"/>
              </a:spcAft>
              <a:buSzPts val="1600"/>
              <a:buNone/>
              <a:defRPr b="0" i="0" sz="2100" u="none" cap="none" strike="noStrike"/>
            </a:lvl2pPr>
            <a:lvl3pPr lvl="2" marR="0" rtl="0" algn="l">
              <a:spcBef>
                <a:spcPts val="0"/>
              </a:spcBef>
              <a:spcAft>
                <a:spcPts val="0"/>
              </a:spcAft>
              <a:buSzPts val="1600"/>
              <a:buNone/>
              <a:defRPr b="0" i="0" sz="2100" u="none" cap="none" strike="noStrike"/>
            </a:lvl3pPr>
            <a:lvl4pPr lvl="3" marR="0" rtl="0" algn="l">
              <a:spcBef>
                <a:spcPts val="0"/>
              </a:spcBef>
              <a:spcAft>
                <a:spcPts val="0"/>
              </a:spcAft>
              <a:buSzPts val="1600"/>
              <a:buNone/>
              <a:defRPr b="0" i="0" sz="2100" u="none" cap="none" strike="noStrike"/>
            </a:lvl4pPr>
            <a:lvl5pPr lvl="4" marR="0" rtl="0" algn="l">
              <a:spcBef>
                <a:spcPts val="0"/>
              </a:spcBef>
              <a:spcAft>
                <a:spcPts val="0"/>
              </a:spcAft>
              <a:buSzPts val="1600"/>
              <a:buNone/>
              <a:defRPr b="0" i="0" sz="2100" u="none" cap="none" strike="noStrike"/>
            </a:lvl5pPr>
            <a:lvl6pPr lvl="5" marR="0" rtl="0" algn="l">
              <a:spcBef>
                <a:spcPts val="0"/>
              </a:spcBef>
              <a:spcAft>
                <a:spcPts val="0"/>
              </a:spcAft>
              <a:buSzPts val="1600"/>
              <a:buNone/>
              <a:defRPr b="0" i="0" sz="2100" u="none" cap="none" strike="noStrike"/>
            </a:lvl6pPr>
            <a:lvl7pPr lvl="6" marR="0" rtl="0" algn="l">
              <a:spcBef>
                <a:spcPts val="0"/>
              </a:spcBef>
              <a:spcAft>
                <a:spcPts val="0"/>
              </a:spcAft>
              <a:buSzPts val="1600"/>
              <a:buNone/>
              <a:defRPr b="0" i="0" sz="2100" u="none" cap="none" strike="noStrike"/>
            </a:lvl7pPr>
            <a:lvl8pPr lvl="7" marR="0" rtl="0" algn="l">
              <a:spcBef>
                <a:spcPts val="0"/>
              </a:spcBef>
              <a:spcAft>
                <a:spcPts val="0"/>
              </a:spcAft>
              <a:buSzPts val="1600"/>
              <a:buNone/>
              <a:defRPr b="0" i="0" sz="2100" u="none" cap="none" strike="noStrike"/>
            </a:lvl8pPr>
            <a:lvl9pPr lvl="8" marR="0" rtl="0" algn="l">
              <a:spcBef>
                <a:spcPts val="0"/>
              </a:spcBef>
              <a:spcAft>
                <a:spcPts val="0"/>
              </a:spcAft>
              <a:buSzPts val="1600"/>
              <a:buNone/>
              <a:defRPr b="0" i="0" sz="2100" u="none" cap="none" strike="noStrike"/>
            </a:lvl9pPr>
          </a:lstStyle>
          <a:p/>
        </p:txBody>
      </p:sp>
      <p:sp>
        <p:nvSpPr>
          <p:cNvPr id="84" name="Google Shape;84;p13"/>
          <p:cNvSpPr txBox="1"/>
          <p:nvPr>
            <p:ph idx="10" type="dt"/>
          </p:nvPr>
        </p:nvSpPr>
        <p:spPr>
          <a:xfrm>
            <a:off x="914771" y="9532446"/>
            <a:ext cx="4207946" cy="512497"/>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600"/>
              <a:buNone/>
              <a:defRPr b="0" i="0" sz="2100" u="none" cap="none" strike="noStrike">
                <a:solidFill>
                  <a:srgbClr val="888888"/>
                </a:solidFill>
              </a:defRPr>
            </a:lvl1pPr>
            <a:lvl2pPr lvl="1" marR="0" rtl="0" algn="l">
              <a:spcBef>
                <a:spcPts val="0"/>
              </a:spcBef>
              <a:spcAft>
                <a:spcPts val="0"/>
              </a:spcAft>
              <a:buSzPts val="1600"/>
              <a:buNone/>
              <a:defRPr b="0" i="0" sz="2100" u="none" cap="none" strike="noStrike"/>
            </a:lvl2pPr>
            <a:lvl3pPr lvl="2" marR="0" rtl="0" algn="l">
              <a:spcBef>
                <a:spcPts val="0"/>
              </a:spcBef>
              <a:spcAft>
                <a:spcPts val="0"/>
              </a:spcAft>
              <a:buSzPts val="1600"/>
              <a:buNone/>
              <a:defRPr b="0" i="0" sz="2100" u="none" cap="none" strike="noStrike"/>
            </a:lvl3pPr>
            <a:lvl4pPr lvl="3" marR="0" rtl="0" algn="l">
              <a:spcBef>
                <a:spcPts val="0"/>
              </a:spcBef>
              <a:spcAft>
                <a:spcPts val="0"/>
              </a:spcAft>
              <a:buSzPts val="1600"/>
              <a:buNone/>
              <a:defRPr b="0" i="0" sz="2100" u="none" cap="none" strike="noStrike"/>
            </a:lvl4pPr>
            <a:lvl5pPr lvl="4" marR="0" rtl="0" algn="l">
              <a:spcBef>
                <a:spcPts val="0"/>
              </a:spcBef>
              <a:spcAft>
                <a:spcPts val="0"/>
              </a:spcAft>
              <a:buSzPts val="1600"/>
              <a:buNone/>
              <a:defRPr b="0" i="0" sz="2100" u="none" cap="none" strike="noStrike"/>
            </a:lvl5pPr>
            <a:lvl6pPr lvl="5" marR="0" rtl="0" algn="l">
              <a:spcBef>
                <a:spcPts val="0"/>
              </a:spcBef>
              <a:spcAft>
                <a:spcPts val="0"/>
              </a:spcAft>
              <a:buSzPts val="1600"/>
              <a:buNone/>
              <a:defRPr b="0" i="0" sz="2100" u="none" cap="none" strike="noStrike"/>
            </a:lvl6pPr>
            <a:lvl7pPr lvl="6" marR="0" rtl="0" algn="l">
              <a:spcBef>
                <a:spcPts val="0"/>
              </a:spcBef>
              <a:spcAft>
                <a:spcPts val="0"/>
              </a:spcAft>
              <a:buSzPts val="1600"/>
              <a:buNone/>
              <a:defRPr b="0" i="0" sz="2100" u="none" cap="none" strike="noStrike"/>
            </a:lvl7pPr>
            <a:lvl8pPr lvl="7" marR="0" rtl="0" algn="l">
              <a:spcBef>
                <a:spcPts val="0"/>
              </a:spcBef>
              <a:spcAft>
                <a:spcPts val="0"/>
              </a:spcAft>
              <a:buSzPts val="1600"/>
              <a:buNone/>
              <a:defRPr b="0" i="0" sz="2100" u="none" cap="none" strike="noStrike"/>
            </a:lvl8pPr>
            <a:lvl9pPr lvl="8" marR="0" rtl="0" algn="l">
              <a:spcBef>
                <a:spcPts val="0"/>
              </a:spcBef>
              <a:spcAft>
                <a:spcPts val="0"/>
              </a:spcAft>
              <a:buSzPts val="1600"/>
              <a:buNone/>
              <a:defRPr b="0" i="0" sz="2100" u="none" cap="none" strike="noStrike"/>
            </a:lvl9pPr>
          </a:lstStyle>
          <a:p/>
        </p:txBody>
      </p:sp>
      <p:sp>
        <p:nvSpPr>
          <p:cNvPr id="85" name="Google Shape;85;p13"/>
          <p:cNvSpPr txBox="1"/>
          <p:nvPr>
            <p:ph idx="12" type="sldNum"/>
          </p:nvPr>
        </p:nvSpPr>
        <p:spPr>
          <a:xfrm>
            <a:off x="13172704" y="9532446"/>
            <a:ext cx="4207946" cy="512497"/>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2100" u="none" cap="none" strike="noStrike">
                <a:solidFill>
                  <a:srgbClr val="888888"/>
                </a:solidFill>
              </a:defRPr>
            </a:lvl1pPr>
            <a:lvl2pPr indent="0" lvl="1" marL="0" marR="0" rtl="0" algn="r">
              <a:spcBef>
                <a:spcPts val="0"/>
              </a:spcBef>
              <a:buNone/>
              <a:defRPr b="0" i="0" sz="2100" u="none" cap="none" strike="noStrike">
                <a:solidFill>
                  <a:srgbClr val="888888"/>
                </a:solidFill>
              </a:defRPr>
            </a:lvl2pPr>
            <a:lvl3pPr indent="0" lvl="2" marL="0" marR="0" rtl="0" algn="r">
              <a:spcBef>
                <a:spcPts val="0"/>
              </a:spcBef>
              <a:buNone/>
              <a:defRPr b="0" i="0" sz="2100" u="none" cap="none" strike="noStrike">
                <a:solidFill>
                  <a:srgbClr val="888888"/>
                </a:solidFill>
              </a:defRPr>
            </a:lvl3pPr>
            <a:lvl4pPr indent="0" lvl="3" marL="0" marR="0" rtl="0" algn="r">
              <a:spcBef>
                <a:spcPts val="0"/>
              </a:spcBef>
              <a:buNone/>
              <a:defRPr b="0" i="0" sz="2100" u="none" cap="none" strike="noStrike">
                <a:solidFill>
                  <a:srgbClr val="888888"/>
                </a:solidFill>
              </a:defRPr>
            </a:lvl4pPr>
            <a:lvl5pPr indent="0" lvl="4" marL="0" marR="0" rtl="0" algn="r">
              <a:spcBef>
                <a:spcPts val="0"/>
              </a:spcBef>
              <a:buNone/>
              <a:defRPr b="0" i="0" sz="2100" u="none" cap="none" strike="noStrike">
                <a:solidFill>
                  <a:srgbClr val="888888"/>
                </a:solidFill>
              </a:defRPr>
            </a:lvl5pPr>
            <a:lvl6pPr indent="0" lvl="5" marL="0" marR="0" rtl="0" algn="r">
              <a:spcBef>
                <a:spcPts val="0"/>
              </a:spcBef>
              <a:buNone/>
              <a:defRPr b="0" i="0" sz="2100" u="none" cap="none" strike="noStrike">
                <a:solidFill>
                  <a:srgbClr val="888888"/>
                </a:solidFill>
              </a:defRPr>
            </a:lvl6pPr>
            <a:lvl7pPr indent="0" lvl="6" marL="0" marR="0" rtl="0" algn="r">
              <a:spcBef>
                <a:spcPts val="0"/>
              </a:spcBef>
              <a:buNone/>
              <a:defRPr b="0" i="0" sz="2100" u="none" cap="none" strike="noStrike">
                <a:solidFill>
                  <a:srgbClr val="888888"/>
                </a:solidFill>
              </a:defRPr>
            </a:lvl7pPr>
            <a:lvl8pPr indent="0" lvl="7" marL="0" marR="0" rtl="0" algn="r">
              <a:spcBef>
                <a:spcPts val="0"/>
              </a:spcBef>
              <a:buNone/>
              <a:defRPr b="0" i="0" sz="2100" u="none" cap="none" strike="noStrike">
                <a:solidFill>
                  <a:srgbClr val="888888"/>
                </a:solidFill>
              </a:defRPr>
            </a:lvl8pPr>
            <a:lvl9pPr indent="0" lvl="8" marL="0" marR="0" rtl="0" algn="r">
              <a:spcBef>
                <a:spcPts val="0"/>
              </a:spcBef>
              <a:buNone/>
              <a:defRPr b="0" i="0" sz="21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6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5.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5.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35.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2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2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5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3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3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4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44.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5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5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49.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5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5.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50.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5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6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6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57.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5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67.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6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6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6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9"/>
          <p:cNvSpPr/>
          <p:nvPr/>
        </p:nvSpPr>
        <p:spPr>
          <a:xfrm>
            <a:off x="-36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119" name="Google Shape;119;p19"/>
          <p:cNvCxnSpPr/>
          <p:nvPr/>
        </p:nvCxnSpPr>
        <p:spPr>
          <a:xfrm rot="10800000">
            <a:off x="563225" y="-44950"/>
            <a:ext cx="39900" cy="9846300"/>
          </a:xfrm>
          <a:prstGeom prst="straightConnector1">
            <a:avLst/>
          </a:prstGeom>
          <a:noFill/>
          <a:ln cap="flat" cmpd="sng" w="19050">
            <a:solidFill>
              <a:srgbClr val="FFFAF1"/>
            </a:solidFill>
            <a:prstDash val="solid"/>
            <a:round/>
            <a:headEnd len="sm" w="sm" type="none"/>
            <a:tailEnd len="sm" w="sm" type="none"/>
          </a:ln>
        </p:spPr>
      </p:cxnSp>
      <p:cxnSp>
        <p:nvCxnSpPr>
          <p:cNvPr id="120" name="Google Shape;120;p19"/>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121" name="Google Shape;121;p19"/>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122" name="Google Shape;122;p19"/>
          <p:cNvCxnSpPr/>
          <p:nvPr/>
        </p:nvCxnSpPr>
        <p:spPr>
          <a:xfrm>
            <a:off x="601350" y="9826175"/>
            <a:ext cx="17085300" cy="0"/>
          </a:xfrm>
          <a:prstGeom prst="straightConnector1">
            <a:avLst/>
          </a:prstGeom>
          <a:noFill/>
          <a:ln cap="flat" cmpd="sng" w="19050">
            <a:solidFill>
              <a:srgbClr val="FFFAF1"/>
            </a:solidFill>
            <a:prstDash val="solid"/>
            <a:round/>
            <a:headEnd len="sm" w="sm" type="none"/>
            <a:tailEnd len="sm" w="sm" type="none"/>
          </a:ln>
        </p:spPr>
      </p:cxnSp>
      <p:cxnSp>
        <p:nvCxnSpPr>
          <p:cNvPr id="123" name="Google Shape;123;p19"/>
          <p:cNvCxnSpPr/>
          <p:nvPr/>
        </p:nvCxnSpPr>
        <p:spPr>
          <a:xfrm rot="10800000">
            <a:off x="4041866" y="-84055"/>
            <a:ext cx="0" cy="657000"/>
          </a:xfrm>
          <a:prstGeom prst="straightConnector1">
            <a:avLst/>
          </a:prstGeom>
          <a:noFill/>
          <a:ln cap="flat" cmpd="sng" w="19050">
            <a:solidFill>
              <a:srgbClr val="FFFAF1"/>
            </a:solidFill>
            <a:prstDash val="solid"/>
            <a:round/>
            <a:headEnd len="sm" w="sm" type="none"/>
            <a:tailEnd len="sm" w="sm" type="none"/>
          </a:ln>
        </p:spPr>
      </p:cxnSp>
      <p:cxnSp>
        <p:nvCxnSpPr>
          <p:cNvPr id="124" name="Google Shape;124;p19"/>
          <p:cNvCxnSpPr/>
          <p:nvPr/>
        </p:nvCxnSpPr>
        <p:spPr>
          <a:xfrm rot="10800000">
            <a:off x="7529921" y="-84055"/>
            <a:ext cx="0" cy="657000"/>
          </a:xfrm>
          <a:prstGeom prst="straightConnector1">
            <a:avLst/>
          </a:prstGeom>
          <a:noFill/>
          <a:ln cap="flat" cmpd="sng" w="19050">
            <a:solidFill>
              <a:srgbClr val="FFFAF1"/>
            </a:solidFill>
            <a:prstDash val="solid"/>
            <a:round/>
            <a:headEnd len="sm" w="sm" type="none"/>
            <a:tailEnd len="sm" w="sm" type="none"/>
          </a:ln>
        </p:spPr>
      </p:cxnSp>
      <p:sp>
        <p:nvSpPr>
          <p:cNvPr id="125" name="Google Shape;125;p19"/>
          <p:cNvSpPr txBox="1"/>
          <p:nvPr/>
        </p:nvSpPr>
        <p:spPr>
          <a:xfrm>
            <a:off x="810015" y="847596"/>
            <a:ext cx="9970800" cy="1746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t/>
            </a:r>
            <a:endParaRPr/>
          </a:p>
        </p:txBody>
      </p:sp>
      <p:pic>
        <p:nvPicPr>
          <p:cNvPr id="126" name="Google Shape;126;p19"/>
          <p:cNvPicPr preferRelativeResize="0"/>
          <p:nvPr/>
        </p:nvPicPr>
        <p:blipFill rotWithShape="1">
          <a:blip r:embed="rId4">
            <a:alphaModFix/>
          </a:blip>
          <a:srcRect b="29268" l="30762" r="31926" t="27059"/>
          <a:stretch/>
        </p:blipFill>
        <p:spPr>
          <a:xfrm>
            <a:off x="5780587" y="0"/>
            <a:ext cx="6719525" cy="7659225"/>
          </a:xfrm>
          <a:prstGeom prst="rect">
            <a:avLst/>
          </a:prstGeom>
          <a:noFill/>
          <a:ln>
            <a:noFill/>
          </a:ln>
        </p:spPr>
      </p:pic>
      <p:sp>
        <p:nvSpPr>
          <p:cNvPr id="127" name="Google Shape;127;p19"/>
          <p:cNvSpPr txBox="1"/>
          <p:nvPr/>
        </p:nvSpPr>
        <p:spPr>
          <a:xfrm>
            <a:off x="4382875" y="7101400"/>
            <a:ext cx="9970800" cy="13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800">
                <a:solidFill>
                  <a:schemeClr val="dk1"/>
                </a:solidFill>
                <a:latin typeface="Amatic SC"/>
                <a:ea typeface="Amatic SC"/>
                <a:cs typeface="Amatic SC"/>
                <a:sym typeface="Amatic SC"/>
              </a:rPr>
              <a:t>WHERE COLLEGE LIFE MEETS </a:t>
            </a:r>
            <a:r>
              <a:rPr b="1" lang="en-US" sz="6800">
                <a:solidFill>
                  <a:schemeClr val="dk1"/>
                </a:solidFill>
                <a:latin typeface="Amatic SC"/>
                <a:ea typeface="Amatic SC"/>
                <a:cs typeface="Amatic SC"/>
                <a:sym typeface="Amatic SC"/>
              </a:rPr>
              <a:t>CONVENIENCE!</a:t>
            </a:r>
            <a:endParaRPr b="1" sz="6800">
              <a:solidFill>
                <a:schemeClr val="dk1"/>
              </a:solidFill>
              <a:latin typeface="Amatic SC"/>
              <a:ea typeface="Amatic SC"/>
              <a:cs typeface="Amatic SC"/>
              <a:sym typeface="Amatic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p:nvPr/>
        </p:nvSpPr>
        <p:spPr>
          <a:xfrm>
            <a:off x="0" y="3970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43" name="Google Shape;243;p28"/>
          <p:cNvSpPr txBox="1"/>
          <p:nvPr/>
        </p:nvSpPr>
        <p:spPr>
          <a:xfrm>
            <a:off x="1183500" y="423875"/>
            <a:ext cx="159210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ARCHITECTURE </a:t>
            </a:r>
            <a:r>
              <a:rPr b="1" lang="en-US" sz="9800">
                <a:latin typeface="DM Sans"/>
                <a:ea typeface="DM Sans"/>
                <a:cs typeface="DM Sans"/>
                <a:sym typeface="DM Sans"/>
              </a:rPr>
              <a:t>DIAGRAM</a:t>
            </a:r>
            <a:endParaRPr sz="100"/>
          </a:p>
        </p:txBody>
      </p:sp>
      <p:pic>
        <p:nvPicPr>
          <p:cNvPr id="244" name="Google Shape;244;p28"/>
          <p:cNvPicPr preferRelativeResize="0"/>
          <p:nvPr/>
        </p:nvPicPr>
        <p:blipFill>
          <a:blip r:embed="rId4">
            <a:alphaModFix/>
          </a:blip>
          <a:stretch>
            <a:fillRect/>
          </a:stretch>
        </p:blipFill>
        <p:spPr>
          <a:xfrm>
            <a:off x="1926062" y="1736550"/>
            <a:ext cx="14435875" cy="8318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p:nvPr/>
        </p:nvSpPr>
        <p:spPr>
          <a:xfrm>
            <a:off x="0" y="3970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50" name="Google Shape;250;p29"/>
          <p:cNvSpPr txBox="1"/>
          <p:nvPr/>
        </p:nvSpPr>
        <p:spPr>
          <a:xfrm>
            <a:off x="1183500" y="423875"/>
            <a:ext cx="159210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USE CASE </a:t>
            </a:r>
            <a:r>
              <a:rPr b="1" lang="en-US" sz="9800">
                <a:latin typeface="DM Sans"/>
                <a:ea typeface="DM Sans"/>
                <a:cs typeface="DM Sans"/>
                <a:sym typeface="DM Sans"/>
              </a:rPr>
              <a:t>DIAGRAM</a:t>
            </a:r>
            <a:endParaRPr sz="100"/>
          </a:p>
        </p:txBody>
      </p:sp>
      <p:pic>
        <p:nvPicPr>
          <p:cNvPr id="251" name="Google Shape;251;p29"/>
          <p:cNvPicPr preferRelativeResize="0"/>
          <p:nvPr/>
        </p:nvPicPr>
        <p:blipFill>
          <a:blip r:embed="rId4">
            <a:alphaModFix/>
          </a:blip>
          <a:stretch>
            <a:fillRect/>
          </a:stretch>
        </p:blipFill>
        <p:spPr>
          <a:xfrm>
            <a:off x="6024687" y="1502125"/>
            <a:ext cx="6238626" cy="882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p:nvPr/>
        </p:nvSpPr>
        <p:spPr>
          <a:xfrm>
            <a:off x="-36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57" name="Google Shape;257;p30"/>
          <p:cNvSpPr txBox="1"/>
          <p:nvPr/>
        </p:nvSpPr>
        <p:spPr>
          <a:xfrm>
            <a:off x="4009125" y="218425"/>
            <a:ext cx="110472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ER DIAGRAM</a:t>
            </a:r>
            <a:endParaRPr sz="100"/>
          </a:p>
        </p:txBody>
      </p:sp>
      <p:pic>
        <p:nvPicPr>
          <p:cNvPr id="258" name="Google Shape;258;p30"/>
          <p:cNvPicPr preferRelativeResize="0"/>
          <p:nvPr/>
        </p:nvPicPr>
        <p:blipFill>
          <a:blip r:embed="rId4">
            <a:alphaModFix/>
          </a:blip>
          <a:stretch>
            <a:fillRect/>
          </a:stretch>
        </p:blipFill>
        <p:spPr>
          <a:xfrm>
            <a:off x="300238" y="2033425"/>
            <a:ext cx="17687526" cy="703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p:nvPr/>
        </p:nvSpPr>
        <p:spPr>
          <a:xfrm>
            <a:off x="0" y="3970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64" name="Google Shape;264;p31"/>
          <p:cNvSpPr txBox="1"/>
          <p:nvPr/>
        </p:nvSpPr>
        <p:spPr>
          <a:xfrm>
            <a:off x="3620400" y="390925"/>
            <a:ext cx="110472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DFD LEVEL 0</a:t>
            </a:r>
            <a:endParaRPr sz="100"/>
          </a:p>
        </p:txBody>
      </p:sp>
      <p:pic>
        <p:nvPicPr>
          <p:cNvPr id="265" name="Google Shape;265;p31"/>
          <p:cNvPicPr preferRelativeResize="0"/>
          <p:nvPr/>
        </p:nvPicPr>
        <p:blipFill>
          <a:blip r:embed="rId4">
            <a:alphaModFix/>
          </a:blip>
          <a:stretch>
            <a:fillRect/>
          </a:stretch>
        </p:blipFill>
        <p:spPr>
          <a:xfrm>
            <a:off x="4473450" y="1970845"/>
            <a:ext cx="9341100" cy="804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71" name="Google Shape;271;p32"/>
          <p:cNvSpPr txBox="1"/>
          <p:nvPr/>
        </p:nvSpPr>
        <p:spPr>
          <a:xfrm>
            <a:off x="3682500" y="390925"/>
            <a:ext cx="109230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DFD LEVEL 1.1</a:t>
            </a:r>
            <a:endParaRPr sz="100"/>
          </a:p>
        </p:txBody>
      </p:sp>
      <p:pic>
        <p:nvPicPr>
          <p:cNvPr id="272" name="Google Shape;272;p32"/>
          <p:cNvPicPr preferRelativeResize="0"/>
          <p:nvPr/>
        </p:nvPicPr>
        <p:blipFill>
          <a:blip r:embed="rId4">
            <a:alphaModFix/>
          </a:blip>
          <a:stretch>
            <a:fillRect/>
          </a:stretch>
        </p:blipFill>
        <p:spPr>
          <a:xfrm>
            <a:off x="2893088" y="1612828"/>
            <a:ext cx="12501826" cy="8292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78" name="Google Shape;278;p33"/>
          <p:cNvSpPr txBox="1"/>
          <p:nvPr/>
        </p:nvSpPr>
        <p:spPr>
          <a:xfrm>
            <a:off x="3682500" y="390925"/>
            <a:ext cx="109230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DFD LEVEL 1.2</a:t>
            </a:r>
            <a:endParaRPr sz="100"/>
          </a:p>
        </p:txBody>
      </p:sp>
      <p:pic>
        <p:nvPicPr>
          <p:cNvPr id="279" name="Google Shape;279;p33"/>
          <p:cNvPicPr preferRelativeResize="0"/>
          <p:nvPr/>
        </p:nvPicPr>
        <p:blipFill>
          <a:blip r:embed="rId4">
            <a:alphaModFix/>
          </a:blip>
          <a:stretch>
            <a:fillRect/>
          </a:stretch>
        </p:blipFill>
        <p:spPr>
          <a:xfrm>
            <a:off x="3856725" y="1612825"/>
            <a:ext cx="10574551" cy="833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85" name="Google Shape;285;p34"/>
          <p:cNvSpPr txBox="1"/>
          <p:nvPr/>
        </p:nvSpPr>
        <p:spPr>
          <a:xfrm>
            <a:off x="3682500" y="390925"/>
            <a:ext cx="109230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DFD LEVEL 1.3</a:t>
            </a:r>
            <a:endParaRPr sz="100"/>
          </a:p>
        </p:txBody>
      </p:sp>
      <p:pic>
        <p:nvPicPr>
          <p:cNvPr id="286" name="Google Shape;286;p34"/>
          <p:cNvPicPr preferRelativeResize="0"/>
          <p:nvPr/>
        </p:nvPicPr>
        <p:blipFill>
          <a:blip r:embed="rId4">
            <a:alphaModFix/>
          </a:blip>
          <a:stretch>
            <a:fillRect/>
          </a:stretch>
        </p:blipFill>
        <p:spPr>
          <a:xfrm>
            <a:off x="3016716" y="1612825"/>
            <a:ext cx="12254560" cy="841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p:nvPr/>
        </p:nvSpPr>
        <p:spPr>
          <a:xfrm>
            <a:off x="13"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292" name="Google Shape;292;p35"/>
          <p:cNvSpPr txBox="1"/>
          <p:nvPr/>
        </p:nvSpPr>
        <p:spPr>
          <a:xfrm>
            <a:off x="3135300" y="338375"/>
            <a:ext cx="12017400" cy="12219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rPr b="1" lang="en-US" sz="9800">
                <a:latin typeface="DM Sans"/>
                <a:ea typeface="DM Sans"/>
                <a:cs typeface="DM Sans"/>
                <a:sym typeface="DM Sans"/>
              </a:rPr>
              <a:t>DATABASE DESIGN</a:t>
            </a:r>
            <a:endParaRPr sz="100"/>
          </a:p>
        </p:txBody>
      </p:sp>
      <p:pic>
        <p:nvPicPr>
          <p:cNvPr id="293" name="Google Shape;293;p35"/>
          <p:cNvPicPr preferRelativeResize="0"/>
          <p:nvPr/>
        </p:nvPicPr>
        <p:blipFill>
          <a:blip r:embed="rId4">
            <a:alphaModFix/>
          </a:blip>
          <a:stretch>
            <a:fillRect/>
          </a:stretch>
        </p:blipFill>
        <p:spPr>
          <a:xfrm>
            <a:off x="4839775" y="1432650"/>
            <a:ext cx="8608475" cy="8731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299" name="Google Shape;299;p36"/>
          <p:cNvCxnSpPr/>
          <p:nvPr/>
        </p:nvCxnSpPr>
        <p:spPr>
          <a:xfrm flipH="1" rot="10800000">
            <a:off x="16742205" y="4137891"/>
            <a:ext cx="29400" cy="4533000"/>
          </a:xfrm>
          <a:prstGeom prst="straightConnector1">
            <a:avLst/>
          </a:prstGeom>
          <a:noFill/>
          <a:ln cap="flat" cmpd="sng" w="19050">
            <a:solidFill>
              <a:srgbClr val="FFFAF1"/>
            </a:solidFill>
            <a:prstDash val="solid"/>
            <a:round/>
            <a:headEnd len="sm" w="sm" type="none"/>
            <a:tailEnd len="sm" w="sm" type="none"/>
          </a:ln>
        </p:spPr>
      </p:cxnSp>
      <p:cxnSp>
        <p:nvCxnSpPr>
          <p:cNvPr id="300" name="Google Shape;300;p36"/>
          <p:cNvCxnSpPr/>
          <p:nvPr/>
        </p:nvCxnSpPr>
        <p:spPr>
          <a:xfrm rot="10800000">
            <a:off x="1863400" y="8642575"/>
            <a:ext cx="14878800" cy="32100"/>
          </a:xfrm>
          <a:prstGeom prst="straightConnector1">
            <a:avLst/>
          </a:prstGeom>
          <a:noFill/>
          <a:ln cap="flat" cmpd="sng" w="19050">
            <a:solidFill>
              <a:srgbClr val="FFFAF1"/>
            </a:solidFill>
            <a:prstDash val="solid"/>
            <a:round/>
            <a:headEnd len="sm" w="sm" type="none"/>
            <a:tailEnd len="sm" w="sm" type="none"/>
          </a:ln>
        </p:spPr>
      </p:cxnSp>
      <p:cxnSp>
        <p:nvCxnSpPr>
          <p:cNvPr id="301" name="Google Shape;301;p36"/>
          <p:cNvCxnSpPr/>
          <p:nvPr/>
        </p:nvCxnSpPr>
        <p:spPr>
          <a:xfrm rot="10800000">
            <a:off x="1863400" y="3429000"/>
            <a:ext cx="3000" cy="654900"/>
          </a:xfrm>
          <a:prstGeom prst="straightConnector1">
            <a:avLst/>
          </a:prstGeom>
          <a:noFill/>
          <a:ln cap="flat" cmpd="sng" w="19050">
            <a:solidFill>
              <a:srgbClr val="FFFAF1"/>
            </a:solidFill>
            <a:prstDash val="solid"/>
            <a:round/>
            <a:headEnd len="sm" w="sm" type="none"/>
            <a:tailEnd len="sm" w="sm" type="none"/>
          </a:ln>
        </p:spPr>
      </p:cxnSp>
      <p:sp>
        <p:nvSpPr>
          <p:cNvPr id="302" name="Google Shape;302;p36"/>
          <p:cNvSpPr txBox="1"/>
          <p:nvPr/>
        </p:nvSpPr>
        <p:spPr>
          <a:xfrm>
            <a:off x="1397953" y="760100"/>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chemeClr val="dk1"/>
                </a:solidFill>
                <a:latin typeface="DM Sans"/>
                <a:ea typeface="DM Sans"/>
                <a:cs typeface="DM Sans"/>
                <a:sym typeface="DM Sans"/>
              </a:rPr>
              <a:t>PROJECT TIMELINE</a:t>
            </a:r>
            <a:endParaRPr>
              <a:solidFill>
                <a:schemeClr val="dk1"/>
              </a:solidFill>
            </a:endParaRPr>
          </a:p>
        </p:txBody>
      </p:sp>
      <p:cxnSp>
        <p:nvCxnSpPr>
          <p:cNvPr id="303" name="Google Shape;303;p36"/>
          <p:cNvCxnSpPr/>
          <p:nvPr/>
        </p:nvCxnSpPr>
        <p:spPr>
          <a:xfrm rot="10800000">
            <a:off x="1863400" y="4088200"/>
            <a:ext cx="14878800" cy="32100"/>
          </a:xfrm>
          <a:prstGeom prst="straightConnector1">
            <a:avLst/>
          </a:prstGeom>
          <a:noFill/>
          <a:ln cap="flat" cmpd="sng" w="19050">
            <a:solidFill>
              <a:srgbClr val="FFFAF1"/>
            </a:solidFill>
            <a:prstDash val="solid"/>
            <a:round/>
            <a:headEnd len="sm" w="sm" type="none"/>
            <a:tailEnd len="sm" w="sm" type="none"/>
          </a:ln>
        </p:spPr>
      </p:cxnSp>
      <p:sp>
        <p:nvSpPr>
          <p:cNvPr id="304" name="Google Shape;304;p36"/>
          <p:cNvSpPr/>
          <p:nvPr/>
        </p:nvSpPr>
        <p:spPr>
          <a:xfrm>
            <a:off x="1513150" y="3077250"/>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1</a:t>
            </a:r>
            <a:endParaRPr sz="3200">
              <a:latin typeface="Calibri"/>
              <a:ea typeface="Calibri"/>
              <a:cs typeface="Calibri"/>
              <a:sym typeface="Calibri"/>
            </a:endParaRPr>
          </a:p>
        </p:txBody>
      </p:sp>
      <p:cxnSp>
        <p:nvCxnSpPr>
          <p:cNvPr id="305" name="Google Shape;305;p36"/>
          <p:cNvCxnSpPr/>
          <p:nvPr/>
        </p:nvCxnSpPr>
        <p:spPr>
          <a:xfrm rot="10800000">
            <a:off x="15605450" y="3465400"/>
            <a:ext cx="3000" cy="654900"/>
          </a:xfrm>
          <a:prstGeom prst="straightConnector1">
            <a:avLst/>
          </a:prstGeom>
          <a:noFill/>
          <a:ln cap="flat" cmpd="sng" w="19050">
            <a:solidFill>
              <a:srgbClr val="FFFAF1"/>
            </a:solidFill>
            <a:prstDash val="solid"/>
            <a:round/>
            <a:headEnd len="sm" w="sm" type="none"/>
            <a:tailEnd len="sm" w="sm" type="none"/>
          </a:ln>
        </p:spPr>
      </p:cxnSp>
      <p:sp>
        <p:nvSpPr>
          <p:cNvPr id="306" name="Google Shape;306;p36"/>
          <p:cNvSpPr/>
          <p:nvPr/>
        </p:nvSpPr>
        <p:spPr>
          <a:xfrm>
            <a:off x="15255200" y="3113650"/>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4</a:t>
            </a:r>
            <a:endParaRPr sz="3200">
              <a:latin typeface="Calibri"/>
              <a:ea typeface="Calibri"/>
              <a:cs typeface="Calibri"/>
              <a:sym typeface="Calibri"/>
            </a:endParaRPr>
          </a:p>
        </p:txBody>
      </p:sp>
      <p:cxnSp>
        <p:nvCxnSpPr>
          <p:cNvPr id="307" name="Google Shape;307;p36"/>
          <p:cNvCxnSpPr/>
          <p:nvPr/>
        </p:nvCxnSpPr>
        <p:spPr>
          <a:xfrm rot="10800000">
            <a:off x="6441300" y="3465400"/>
            <a:ext cx="3000" cy="654900"/>
          </a:xfrm>
          <a:prstGeom prst="straightConnector1">
            <a:avLst/>
          </a:prstGeom>
          <a:noFill/>
          <a:ln cap="flat" cmpd="sng" w="19050">
            <a:solidFill>
              <a:srgbClr val="FFFAF1"/>
            </a:solidFill>
            <a:prstDash val="solid"/>
            <a:round/>
            <a:headEnd len="sm" w="sm" type="none"/>
            <a:tailEnd len="sm" w="sm" type="none"/>
          </a:ln>
        </p:spPr>
      </p:cxnSp>
      <p:sp>
        <p:nvSpPr>
          <p:cNvPr id="308" name="Google Shape;308;p36"/>
          <p:cNvSpPr/>
          <p:nvPr/>
        </p:nvSpPr>
        <p:spPr>
          <a:xfrm>
            <a:off x="6091050" y="3113650"/>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2</a:t>
            </a:r>
            <a:endParaRPr sz="3200">
              <a:latin typeface="Calibri"/>
              <a:ea typeface="Calibri"/>
              <a:cs typeface="Calibri"/>
              <a:sym typeface="Calibri"/>
            </a:endParaRPr>
          </a:p>
        </p:txBody>
      </p:sp>
      <p:cxnSp>
        <p:nvCxnSpPr>
          <p:cNvPr id="309" name="Google Shape;309;p36"/>
          <p:cNvCxnSpPr/>
          <p:nvPr/>
        </p:nvCxnSpPr>
        <p:spPr>
          <a:xfrm rot="10800000">
            <a:off x="11369450" y="3465400"/>
            <a:ext cx="3000" cy="654900"/>
          </a:xfrm>
          <a:prstGeom prst="straightConnector1">
            <a:avLst/>
          </a:prstGeom>
          <a:noFill/>
          <a:ln cap="flat" cmpd="sng" w="19050">
            <a:solidFill>
              <a:srgbClr val="FFFAF1"/>
            </a:solidFill>
            <a:prstDash val="solid"/>
            <a:round/>
            <a:headEnd len="sm" w="sm" type="none"/>
            <a:tailEnd len="sm" w="sm" type="none"/>
          </a:ln>
        </p:spPr>
      </p:cxnSp>
      <p:sp>
        <p:nvSpPr>
          <p:cNvPr id="310" name="Google Shape;310;p36"/>
          <p:cNvSpPr/>
          <p:nvPr/>
        </p:nvSpPr>
        <p:spPr>
          <a:xfrm>
            <a:off x="11019200" y="3113650"/>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3</a:t>
            </a:r>
            <a:endParaRPr sz="3200">
              <a:latin typeface="Calibri"/>
              <a:ea typeface="Calibri"/>
              <a:cs typeface="Calibri"/>
              <a:sym typeface="Calibri"/>
            </a:endParaRPr>
          </a:p>
        </p:txBody>
      </p:sp>
      <p:cxnSp>
        <p:nvCxnSpPr>
          <p:cNvPr id="311" name="Google Shape;311;p36"/>
          <p:cNvCxnSpPr/>
          <p:nvPr/>
        </p:nvCxnSpPr>
        <p:spPr>
          <a:xfrm rot="10800000">
            <a:off x="15761600" y="7987675"/>
            <a:ext cx="3000" cy="654900"/>
          </a:xfrm>
          <a:prstGeom prst="straightConnector1">
            <a:avLst/>
          </a:prstGeom>
          <a:noFill/>
          <a:ln cap="flat" cmpd="sng" w="19050">
            <a:solidFill>
              <a:srgbClr val="FFFAF1"/>
            </a:solidFill>
            <a:prstDash val="solid"/>
            <a:round/>
            <a:headEnd len="sm" w="sm" type="none"/>
            <a:tailEnd len="sm" w="sm" type="none"/>
          </a:ln>
        </p:spPr>
      </p:cxnSp>
      <p:sp>
        <p:nvSpPr>
          <p:cNvPr id="312" name="Google Shape;312;p36"/>
          <p:cNvSpPr/>
          <p:nvPr/>
        </p:nvSpPr>
        <p:spPr>
          <a:xfrm>
            <a:off x="15411350" y="7635925"/>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5</a:t>
            </a:r>
            <a:endParaRPr sz="3200">
              <a:latin typeface="Calibri"/>
              <a:ea typeface="Calibri"/>
              <a:cs typeface="Calibri"/>
              <a:sym typeface="Calibri"/>
            </a:endParaRPr>
          </a:p>
        </p:txBody>
      </p:sp>
      <p:cxnSp>
        <p:nvCxnSpPr>
          <p:cNvPr id="313" name="Google Shape;313;p36"/>
          <p:cNvCxnSpPr/>
          <p:nvPr/>
        </p:nvCxnSpPr>
        <p:spPr>
          <a:xfrm rot="10800000">
            <a:off x="1863400" y="7987675"/>
            <a:ext cx="3000" cy="654900"/>
          </a:xfrm>
          <a:prstGeom prst="straightConnector1">
            <a:avLst/>
          </a:prstGeom>
          <a:noFill/>
          <a:ln cap="flat" cmpd="sng" w="19050">
            <a:solidFill>
              <a:srgbClr val="FFFAF1"/>
            </a:solidFill>
            <a:prstDash val="solid"/>
            <a:round/>
            <a:headEnd len="sm" w="sm" type="none"/>
            <a:tailEnd len="sm" w="sm" type="none"/>
          </a:ln>
        </p:spPr>
      </p:cxnSp>
      <p:sp>
        <p:nvSpPr>
          <p:cNvPr id="314" name="Google Shape;314;p36"/>
          <p:cNvSpPr/>
          <p:nvPr/>
        </p:nvSpPr>
        <p:spPr>
          <a:xfrm>
            <a:off x="1513150" y="7635925"/>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8</a:t>
            </a:r>
            <a:endParaRPr sz="3200">
              <a:latin typeface="Calibri"/>
              <a:ea typeface="Calibri"/>
              <a:cs typeface="Calibri"/>
              <a:sym typeface="Calibri"/>
            </a:endParaRPr>
          </a:p>
        </p:txBody>
      </p:sp>
      <p:cxnSp>
        <p:nvCxnSpPr>
          <p:cNvPr id="315" name="Google Shape;315;p36"/>
          <p:cNvCxnSpPr/>
          <p:nvPr/>
        </p:nvCxnSpPr>
        <p:spPr>
          <a:xfrm rot="10800000">
            <a:off x="6330650" y="7987675"/>
            <a:ext cx="3000" cy="654900"/>
          </a:xfrm>
          <a:prstGeom prst="straightConnector1">
            <a:avLst/>
          </a:prstGeom>
          <a:noFill/>
          <a:ln cap="flat" cmpd="sng" w="19050">
            <a:solidFill>
              <a:srgbClr val="FFFAF1"/>
            </a:solidFill>
            <a:prstDash val="solid"/>
            <a:round/>
            <a:headEnd len="sm" w="sm" type="none"/>
            <a:tailEnd len="sm" w="sm" type="none"/>
          </a:ln>
        </p:spPr>
      </p:cxnSp>
      <p:sp>
        <p:nvSpPr>
          <p:cNvPr id="316" name="Google Shape;316;p36"/>
          <p:cNvSpPr/>
          <p:nvPr/>
        </p:nvSpPr>
        <p:spPr>
          <a:xfrm>
            <a:off x="5980400" y="7635925"/>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7</a:t>
            </a:r>
            <a:endParaRPr sz="3200">
              <a:latin typeface="Calibri"/>
              <a:ea typeface="Calibri"/>
              <a:cs typeface="Calibri"/>
              <a:sym typeface="Calibri"/>
            </a:endParaRPr>
          </a:p>
        </p:txBody>
      </p:sp>
      <p:cxnSp>
        <p:nvCxnSpPr>
          <p:cNvPr id="317" name="Google Shape;317;p36"/>
          <p:cNvCxnSpPr/>
          <p:nvPr/>
        </p:nvCxnSpPr>
        <p:spPr>
          <a:xfrm rot="10800000">
            <a:off x="11369450" y="7987675"/>
            <a:ext cx="3000" cy="654900"/>
          </a:xfrm>
          <a:prstGeom prst="straightConnector1">
            <a:avLst/>
          </a:prstGeom>
          <a:noFill/>
          <a:ln cap="flat" cmpd="sng" w="19050">
            <a:solidFill>
              <a:srgbClr val="FFFAF1"/>
            </a:solidFill>
            <a:prstDash val="solid"/>
            <a:round/>
            <a:headEnd len="sm" w="sm" type="none"/>
            <a:tailEnd len="sm" w="sm" type="none"/>
          </a:ln>
        </p:spPr>
      </p:cxnSp>
      <p:sp>
        <p:nvSpPr>
          <p:cNvPr id="318" name="Google Shape;318;p36"/>
          <p:cNvSpPr/>
          <p:nvPr/>
        </p:nvSpPr>
        <p:spPr>
          <a:xfrm>
            <a:off x="11019200" y="7635925"/>
            <a:ext cx="703500" cy="703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latin typeface="Calibri"/>
                <a:ea typeface="Calibri"/>
                <a:cs typeface="Calibri"/>
                <a:sym typeface="Calibri"/>
              </a:rPr>
              <a:t>6</a:t>
            </a:r>
            <a:endParaRPr sz="3200">
              <a:latin typeface="Calibri"/>
              <a:ea typeface="Calibri"/>
              <a:cs typeface="Calibri"/>
              <a:sym typeface="Calibri"/>
            </a:endParaRPr>
          </a:p>
        </p:txBody>
      </p:sp>
      <p:sp>
        <p:nvSpPr>
          <p:cNvPr id="319" name="Google Shape;319;p36"/>
          <p:cNvSpPr txBox="1"/>
          <p:nvPr/>
        </p:nvSpPr>
        <p:spPr>
          <a:xfrm>
            <a:off x="273250" y="4277000"/>
            <a:ext cx="3183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300">
                <a:solidFill>
                  <a:schemeClr val="dk1"/>
                </a:solidFill>
                <a:latin typeface="Calibri"/>
                <a:ea typeface="Calibri"/>
                <a:cs typeface="Calibri"/>
                <a:sym typeface="Calibri"/>
              </a:rPr>
              <a:t>Project Initiation</a:t>
            </a:r>
            <a:endParaRPr sz="5400">
              <a:solidFill>
                <a:schemeClr val="dk1"/>
              </a:solidFill>
              <a:latin typeface="Calibri"/>
              <a:ea typeface="Calibri"/>
              <a:cs typeface="Calibri"/>
              <a:sym typeface="Calibri"/>
            </a:endParaRPr>
          </a:p>
        </p:txBody>
      </p:sp>
      <p:sp>
        <p:nvSpPr>
          <p:cNvPr id="320" name="Google Shape;320;p36"/>
          <p:cNvSpPr txBox="1"/>
          <p:nvPr/>
        </p:nvSpPr>
        <p:spPr>
          <a:xfrm>
            <a:off x="5147775" y="4255650"/>
            <a:ext cx="2902800" cy="76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System Design</a:t>
            </a:r>
            <a:endParaRPr sz="3200">
              <a:solidFill>
                <a:schemeClr val="dk1"/>
              </a:solidFill>
              <a:latin typeface="Calibri"/>
              <a:ea typeface="Calibri"/>
              <a:cs typeface="Calibri"/>
              <a:sym typeface="Calibri"/>
            </a:endParaRPr>
          </a:p>
        </p:txBody>
      </p:sp>
      <p:sp>
        <p:nvSpPr>
          <p:cNvPr id="321" name="Google Shape;321;p36"/>
          <p:cNvSpPr txBox="1"/>
          <p:nvPr/>
        </p:nvSpPr>
        <p:spPr>
          <a:xfrm>
            <a:off x="10632750" y="4255650"/>
            <a:ext cx="1963500" cy="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UI Design</a:t>
            </a:r>
            <a:endParaRPr sz="3200">
              <a:solidFill>
                <a:schemeClr val="dk1"/>
              </a:solidFill>
              <a:latin typeface="Calibri"/>
              <a:ea typeface="Calibri"/>
              <a:cs typeface="Calibri"/>
              <a:sym typeface="Calibri"/>
            </a:endParaRPr>
          </a:p>
        </p:txBody>
      </p:sp>
      <p:sp>
        <p:nvSpPr>
          <p:cNvPr id="322" name="Google Shape;322;p36"/>
          <p:cNvSpPr txBox="1"/>
          <p:nvPr/>
        </p:nvSpPr>
        <p:spPr>
          <a:xfrm>
            <a:off x="14190300" y="4196850"/>
            <a:ext cx="3354000" cy="8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Database design</a:t>
            </a:r>
            <a:endParaRPr sz="3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23" name="Google Shape;323;p36"/>
          <p:cNvSpPr txBox="1"/>
          <p:nvPr/>
        </p:nvSpPr>
        <p:spPr>
          <a:xfrm>
            <a:off x="580500" y="8822925"/>
            <a:ext cx="3183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Upcoming Steps</a:t>
            </a:r>
            <a:endParaRPr sz="3200">
              <a:solidFill>
                <a:schemeClr val="dk1"/>
              </a:solidFill>
              <a:latin typeface="Calibri"/>
              <a:ea typeface="Calibri"/>
              <a:cs typeface="Calibri"/>
              <a:sym typeface="Calibri"/>
            </a:endParaRPr>
          </a:p>
        </p:txBody>
      </p:sp>
      <p:sp>
        <p:nvSpPr>
          <p:cNvPr id="324" name="Google Shape;324;p36"/>
          <p:cNvSpPr txBox="1"/>
          <p:nvPr/>
        </p:nvSpPr>
        <p:spPr>
          <a:xfrm>
            <a:off x="4486275" y="8822925"/>
            <a:ext cx="4609800" cy="1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Database Integration</a:t>
            </a:r>
            <a:endParaRPr sz="3200">
              <a:solidFill>
                <a:schemeClr val="dk1"/>
              </a:solidFill>
              <a:latin typeface="Calibri"/>
              <a:ea typeface="Calibri"/>
              <a:cs typeface="Calibri"/>
              <a:sym typeface="Calibri"/>
            </a:endParaRPr>
          </a:p>
        </p:txBody>
      </p:sp>
      <p:sp>
        <p:nvSpPr>
          <p:cNvPr id="325" name="Google Shape;325;p36"/>
          <p:cNvSpPr txBox="1"/>
          <p:nvPr/>
        </p:nvSpPr>
        <p:spPr>
          <a:xfrm>
            <a:off x="9971813" y="8785425"/>
            <a:ext cx="4721400" cy="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200">
                <a:solidFill>
                  <a:schemeClr val="dk1"/>
                </a:solidFill>
                <a:latin typeface="Calibri"/>
                <a:ea typeface="Calibri"/>
                <a:cs typeface="Calibri"/>
                <a:sym typeface="Calibri"/>
              </a:rPr>
              <a:t>Front End Coding</a:t>
            </a:r>
            <a:endParaRPr sz="3200">
              <a:solidFill>
                <a:schemeClr val="dk1"/>
              </a:solidFill>
              <a:latin typeface="Calibri"/>
              <a:ea typeface="Calibri"/>
              <a:cs typeface="Calibri"/>
              <a:sym typeface="Calibri"/>
            </a:endParaRPr>
          </a:p>
        </p:txBody>
      </p:sp>
      <p:sp>
        <p:nvSpPr>
          <p:cNvPr id="326" name="Google Shape;326;p36"/>
          <p:cNvSpPr txBox="1"/>
          <p:nvPr/>
        </p:nvSpPr>
        <p:spPr>
          <a:xfrm>
            <a:off x="13705150" y="8822925"/>
            <a:ext cx="5478300" cy="6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Database Implementation</a:t>
            </a:r>
            <a:endParaRPr sz="32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p:nvPr/>
        </p:nvSpPr>
        <p:spPr>
          <a:xfrm>
            <a:off x="10610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32" name="Google Shape;332;p37"/>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33" name="Google Shape;333;p37"/>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34" name="Google Shape;334;p37"/>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35" name="Google Shape;335;p37"/>
          <p:cNvSpPr txBox="1"/>
          <p:nvPr/>
        </p:nvSpPr>
        <p:spPr>
          <a:xfrm>
            <a:off x="1497653" y="1221075"/>
            <a:ext cx="15504900" cy="2955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chemeClr val="dk1"/>
                </a:solidFill>
                <a:latin typeface="DM Sans"/>
                <a:ea typeface="DM Sans"/>
                <a:cs typeface="DM Sans"/>
                <a:sym typeface="DM Sans"/>
              </a:rPr>
              <a:t>IMPLEMENTATION DETAILS</a:t>
            </a:r>
            <a:endParaRPr>
              <a:solidFill>
                <a:schemeClr val="dk1"/>
              </a:solidFill>
            </a:endParaRPr>
          </a:p>
        </p:txBody>
      </p:sp>
      <p:sp>
        <p:nvSpPr>
          <p:cNvPr id="336" name="Google Shape;336;p37"/>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337" name="Google Shape;337;p37"/>
          <p:cNvPicPr preferRelativeResize="0"/>
          <p:nvPr/>
        </p:nvPicPr>
        <p:blipFill rotWithShape="1">
          <a:blip r:embed="rId4">
            <a:alphaModFix/>
          </a:blip>
          <a:srcRect b="38833" l="40323" r="40931" t="39150"/>
          <a:stretch/>
        </p:blipFill>
        <p:spPr>
          <a:xfrm>
            <a:off x="1720688" y="5239575"/>
            <a:ext cx="2645875" cy="1747899"/>
          </a:xfrm>
          <a:prstGeom prst="rect">
            <a:avLst/>
          </a:prstGeom>
          <a:noFill/>
          <a:ln>
            <a:noFill/>
          </a:ln>
        </p:spPr>
      </p:pic>
      <p:pic>
        <p:nvPicPr>
          <p:cNvPr id="338" name="Google Shape;338;p37"/>
          <p:cNvPicPr preferRelativeResize="0"/>
          <p:nvPr/>
        </p:nvPicPr>
        <p:blipFill rotWithShape="1">
          <a:blip r:embed="rId5">
            <a:alphaModFix/>
          </a:blip>
          <a:srcRect b="33650" l="41569" r="41158" t="33958"/>
          <a:stretch/>
        </p:blipFill>
        <p:spPr>
          <a:xfrm>
            <a:off x="5755625" y="4451600"/>
            <a:ext cx="2645870" cy="2790949"/>
          </a:xfrm>
          <a:prstGeom prst="rect">
            <a:avLst/>
          </a:prstGeom>
          <a:noFill/>
          <a:ln>
            <a:noFill/>
          </a:ln>
        </p:spPr>
      </p:pic>
      <p:pic>
        <p:nvPicPr>
          <p:cNvPr id="339" name="Google Shape;339;p37"/>
          <p:cNvPicPr preferRelativeResize="0"/>
          <p:nvPr/>
        </p:nvPicPr>
        <p:blipFill rotWithShape="1">
          <a:blip r:embed="rId6">
            <a:alphaModFix/>
          </a:blip>
          <a:srcRect b="34164" l="41104" r="40596" t="35131"/>
          <a:stretch/>
        </p:blipFill>
        <p:spPr>
          <a:xfrm>
            <a:off x="9861675" y="4545737"/>
            <a:ext cx="2757427" cy="2602676"/>
          </a:xfrm>
          <a:prstGeom prst="rect">
            <a:avLst/>
          </a:prstGeom>
          <a:noFill/>
          <a:ln>
            <a:noFill/>
          </a:ln>
        </p:spPr>
      </p:pic>
      <p:pic>
        <p:nvPicPr>
          <p:cNvPr id="340" name="Google Shape;340;p37"/>
          <p:cNvPicPr preferRelativeResize="0"/>
          <p:nvPr/>
        </p:nvPicPr>
        <p:blipFill rotWithShape="1">
          <a:blip r:embed="rId7">
            <a:alphaModFix/>
          </a:blip>
          <a:srcRect b="34897" l="44597" r="44806" t="33277"/>
          <a:stretch/>
        </p:blipFill>
        <p:spPr>
          <a:xfrm>
            <a:off x="14758350" y="4176375"/>
            <a:ext cx="1749298" cy="2955301"/>
          </a:xfrm>
          <a:prstGeom prst="rect">
            <a:avLst/>
          </a:prstGeom>
          <a:noFill/>
          <a:ln>
            <a:noFill/>
          </a:ln>
        </p:spPr>
      </p:pic>
      <p:sp>
        <p:nvSpPr>
          <p:cNvPr id="341" name="Google Shape;341;p37"/>
          <p:cNvSpPr txBox="1"/>
          <p:nvPr/>
        </p:nvSpPr>
        <p:spPr>
          <a:xfrm>
            <a:off x="1257588" y="7180525"/>
            <a:ext cx="3572100" cy="78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Coding Language</a:t>
            </a:r>
            <a:endParaRPr b="1" sz="3800">
              <a:solidFill>
                <a:srgbClr val="F7F4EF"/>
              </a:solidFill>
              <a:latin typeface="Calibri"/>
              <a:ea typeface="Calibri"/>
              <a:cs typeface="Calibri"/>
              <a:sym typeface="Calibri"/>
            </a:endParaRPr>
          </a:p>
        </p:txBody>
      </p:sp>
      <p:sp>
        <p:nvSpPr>
          <p:cNvPr id="342" name="Google Shape;342;p37"/>
          <p:cNvSpPr txBox="1"/>
          <p:nvPr/>
        </p:nvSpPr>
        <p:spPr>
          <a:xfrm>
            <a:off x="5929050" y="7242550"/>
            <a:ext cx="2646000" cy="533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Frameworks</a:t>
            </a:r>
            <a:endParaRPr b="1" sz="3800">
              <a:solidFill>
                <a:srgbClr val="F7F4EF"/>
              </a:solidFill>
              <a:latin typeface="Calibri"/>
              <a:ea typeface="Calibri"/>
              <a:cs typeface="Calibri"/>
              <a:sym typeface="Calibri"/>
            </a:endParaRPr>
          </a:p>
        </p:txBody>
      </p:sp>
      <p:sp>
        <p:nvSpPr>
          <p:cNvPr id="343" name="Google Shape;343;p37"/>
          <p:cNvSpPr txBox="1"/>
          <p:nvPr/>
        </p:nvSpPr>
        <p:spPr>
          <a:xfrm>
            <a:off x="10150662" y="7236775"/>
            <a:ext cx="2301300" cy="677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Database</a:t>
            </a:r>
            <a:endParaRPr b="1" sz="3800">
              <a:solidFill>
                <a:srgbClr val="F7F4EF"/>
              </a:solidFill>
              <a:latin typeface="Calibri"/>
              <a:ea typeface="Calibri"/>
              <a:cs typeface="Calibri"/>
              <a:sym typeface="Calibri"/>
            </a:endParaRPr>
          </a:p>
        </p:txBody>
      </p:sp>
      <p:sp>
        <p:nvSpPr>
          <p:cNvPr id="344" name="Google Shape;344;p37"/>
          <p:cNvSpPr txBox="1"/>
          <p:nvPr/>
        </p:nvSpPr>
        <p:spPr>
          <a:xfrm>
            <a:off x="13826800" y="7180525"/>
            <a:ext cx="3318900" cy="789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Version Control</a:t>
            </a:r>
            <a:endParaRPr b="1" sz="3800">
              <a:solidFill>
                <a:srgbClr val="F7F4EF"/>
              </a:solidFill>
              <a:latin typeface="Calibri"/>
              <a:ea typeface="Calibri"/>
              <a:cs typeface="Calibri"/>
              <a:sym typeface="Calibri"/>
            </a:endParaRPr>
          </a:p>
        </p:txBody>
      </p:sp>
      <p:sp>
        <p:nvSpPr>
          <p:cNvPr id="345" name="Google Shape;345;p37"/>
          <p:cNvSpPr txBox="1"/>
          <p:nvPr/>
        </p:nvSpPr>
        <p:spPr>
          <a:xfrm>
            <a:off x="1618950" y="8163175"/>
            <a:ext cx="3108900" cy="9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HTML</a:t>
            </a:r>
            <a:r>
              <a:rPr b="1" lang="en-US" sz="3800">
                <a:solidFill>
                  <a:srgbClr val="F7F4EF"/>
                </a:solidFill>
                <a:latin typeface="Calibri"/>
                <a:ea typeface="Calibri"/>
                <a:cs typeface="Calibri"/>
                <a:sym typeface="Calibri"/>
              </a:rPr>
              <a:t>, CSS, JS Python</a:t>
            </a:r>
            <a:endParaRPr b="1" sz="3800">
              <a:solidFill>
                <a:srgbClr val="F7F4EF"/>
              </a:solidFill>
              <a:latin typeface="Calibri"/>
              <a:ea typeface="Calibri"/>
              <a:cs typeface="Calibri"/>
              <a:sym typeface="Calibri"/>
            </a:endParaRPr>
          </a:p>
        </p:txBody>
      </p:sp>
      <p:sp>
        <p:nvSpPr>
          <p:cNvPr id="346" name="Google Shape;346;p37"/>
          <p:cNvSpPr txBox="1"/>
          <p:nvPr/>
        </p:nvSpPr>
        <p:spPr>
          <a:xfrm>
            <a:off x="6377400" y="8149125"/>
            <a:ext cx="17493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Django</a:t>
            </a:r>
            <a:endParaRPr b="1" sz="3800">
              <a:solidFill>
                <a:srgbClr val="F7F4EF"/>
              </a:solidFill>
              <a:latin typeface="Calibri"/>
              <a:ea typeface="Calibri"/>
              <a:cs typeface="Calibri"/>
              <a:sym typeface="Calibri"/>
            </a:endParaRPr>
          </a:p>
        </p:txBody>
      </p:sp>
      <p:sp>
        <p:nvSpPr>
          <p:cNvPr id="347" name="Google Shape;347;p37"/>
          <p:cNvSpPr txBox="1"/>
          <p:nvPr/>
        </p:nvSpPr>
        <p:spPr>
          <a:xfrm>
            <a:off x="10075050" y="8163175"/>
            <a:ext cx="27573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PostgreSQL</a:t>
            </a:r>
            <a:endParaRPr b="1" sz="3800">
              <a:solidFill>
                <a:srgbClr val="F7F4EF"/>
              </a:solidFill>
              <a:latin typeface="Calibri"/>
              <a:ea typeface="Calibri"/>
              <a:cs typeface="Calibri"/>
              <a:sym typeface="Calibri"/>
            </a:endParaRPr>
          </a:p>
        </p:txBody>
      </p:sp>
      <p:sp>
        <p:nvSpPr>
          <p:cNvPr id="348" name="Google Shape;348;p37"/>
          <p:cNvSpPr txBox="1"/>
          <p:nvPr/>
        </p:nvSpPr>
        <p:spPr>
          <a:xfrm>
            <a:off x="14245600" y="8149125"/>
            <a:ext cx="33189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rgbClr val="F7F4EF"/>
                </a:solidFill>
                <a:latin typeface="Calibri"/>
                <a:ea typeface="Calibri"/>
                <a:cs typeface="Calibri"/>
                <a:sym typeface="Calibri"/>
              </a:rPr>
              <a:t>Git , GitHub</a:t>
            </a:r>
            <a:endParaRPr b="1" sz="3800">
              <a:solidFill>
                <a:srgbClr val="F7F4E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p:nvPr/>
        </p:nvSpPr>
        <p:spPr>
          <a:xfrm>
            <a:off x="-36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133" name="Google Shape;133;p20"/>
          <p:cNvCxnSpPr/>
          <p:nvPr/>
        </p:nvCxnSpPr>
        <p:spPr>
          <a:xfrm rot="10800000">
            <a:off x="563225" y="-44950"/>
            <a:ext cx="39900" cy="9846300"/>
          </a:xfrm>
          <a:prstGeom prst="straightConnector1">
            <a:avLst/>
          </a:prstGeom>
          <a:noFill/>
          <a:ln cap="flat" cmpd="sng" w="19050">
            <a:solidFill>
              <a:srgbClr val="FFFAF1"/>
            </a:solidFill>
            <a:prstDash val="solid"/>
            <a:round/>
            <a:headEnd len="sm" w="sm" type="none"/>
            <a:tailEnd len="sm" w="sm" type="none"/>
          </a:ln>
        </p:spPr>
      </p:cxnSp>
      <p:cxnSp>
        <p:nvCxnSpPr>
          <p:cNvPr id="134" name="Google Shape;134;p20"/>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135" name="Google Shape;135;p20"/>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136" name="Google Shape;136;p20"/>
          <p:cNvCxnSpPr/>
          <p:nvPr/>
        </p:nvCxnSpPr>
        <p:spPr>
          <a:xfrm>
            <a:off x="601350" y="9826175"/>
            <a:ext cx="17085300" cy="0"/>
          </a:xfrm>
          <a:prstGeom prst="straightConnector1">
            <a:avLst/>
          </a:prstGeom>
          <a:noFill/>
          <a:ln cap="flat" cmpd="sng" w="19050">
            <a:solidFill>
              <a:srgbClr val="FFFAF1"/>
            </a:solidFill>
            <a:prstDash val="solid"/>
            <a:round/>
            <a:headEnd len="sm" w="sm" type="none"/>
            <a:tailEnd len="sm" w="sm" type="none"/>
          </a:ln>
        </p:spPr>
      </p:cxnSp>
      <p:cxnSp>
        <p:nvCxnSpPr>
          <p:cNvPr id="137" name="Google Shape;137;p20"/>
          <p:cNvCxnSpPr/>
          <p:nvPr/>
        </p:nvCxnSpPr>
        <p:spPr>
          <a:xfrm rot="10800000">
            <a:off x="4041866" y="-84055"/>
            <a:ext cx="0" cy="657000"/>
          </a:xfrm>
          <a:prstGeom prst="straightConnector1">
            <a:avLst/>
          </a:prstGeom>
          <a:noFill/>
          <a:ln cap="flat" cmpd="sng" w="19050">
            <a:solidFill>
              <a:srgbClr val="FFFAF1"/>
            </a:solidFill>
            <a:prstDash val="solid"/>
            <a:round/>
            <a:headEnd len="sm" w="sm" type="none"/>
            <a:tailEnd len="sm" w="sm" type="none"/>
          </a:ln>
        </p:spPr>
      </p:cxnSp>
      <p:cxnSp>
        <p:nvCxnSpPr>
          <p:cNvPr id="138" name="Google Shape;138;p20"/>
          <p:cNvCxnSpPr/>
          <p:nvPr/>
        </p:nvCxnSpPr>
        <p:spPr>
          <a:xfrm rot="10800000">
            <a:off x="7529921" y="-84055"/>
            <a:ext cx="0" cy="657000"/>
          </a:xfrm>
          <a:prstGeom prst="straightConnector1">
            <a:avLst/>
          </a:prstGeom>
          <a:noFill/>
          <a:ln cap="flat" cmpd="sng" w="19050">
            <a:solidFill>
              <a:srgbClr val="FFFAF1"/>
            </a:solidFill>
            <a:prstDash val="solid"/>
            <a:round/>
            <a:headEnd len="sm" w="sm" type="none"/>
            <a:tailEnd len="sm" w="sm" type="none"/>
          </a:ln>
        </p:spPr>
      </p:cxnSp>
      <p:sp>
        <p:nvSpPr>
          <p:cNvPr id="139" name="Google Shape;139;p20"/>
          <p:cNvSpPr txBox="1"/>
          <p:nvPr/>
        </p:nvSpPr>
        <p:spPr>
          <a:xfrm>
            <a:off x="810015" y="847596"/>
            <a:ext cx="9970800" cy="174600"/>
          </a:xfrm>
          <a:prstGeom prst="rect">
            <a:avLst/>
          </a:prstGeom>
          <a:noFill/>
          <a:ln>
            <a:noFill/>
          </a:ln>
        </p:spPr>
        <p:txBody>
          <a:bodyPr anchorCtr="0" anchor="t" bIns="0" lIns="0" spcFirstLastPara="1" rIns="0" wrap="square" tIns="0">
            <a:spAutoFit/>
          </a:bodyPr>
          <a:lstStyle/>
          <a:p>
            <a:pPr indent="0" lvl="0" marL="0" marR="0" rtl="0" algn="ctr">
              <a:lnSpc>
                <a:spcPct val="81000"/>
              </a:lnSpc>
              <a:spcBef>
                <a:spcPts val="0"/>
              </a:spcBef>
              <a:spcAft>
                <a:spcPts val="0"/>
              </a:spcAft>
              <a:buNone/>
            </a:pPr>
            <a:r>
              <a:t/>
            </a:r>
            <a:endParaRPr/>
          </a:p>
        </p:txBody>
      </p:sp>
      <p:sp>
        <p:nvSpPr>
          <p:cNvPr id="140" name="Google Shape;140;p20"/>
          <p:cNvSpPr txBox="1"/>
          <p:nvPr>
            <p:ph type="ctrTitle"/>
          </p:nvPr>
        </p:nvSpPr>
        <p:spPr>
          <a:xfrm>
            <a:off x="4781000" y="199900"/>
            <a:ext cx="8765700" cy="14700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b="1" lang="en-US" sz="4700"/>
              <a:t>MINI PROJECT GROUP 14 :-  S5 CSBS</a:t>
            </a:r>
            <a:endParaRPr b="1" sz="4700"/>
          </a:p>
        </p:txBody>
      </p:sp>
      <p:sp>
        <p:nvSpPr>
          <p:cNvPr id="141" name="Google Shape;141;p20"/>
          <p:cNvSpPr txBox="1"/>
          <p:nvPr>
            <p:ph idx="1" type="subTitle"/>
          </p:nvPr>
        </p:nvSpPr>
        <p:spPr>
          <a:xfrm>
            <a:off x="2222500" y="2842125"/>
            <a:ext cx="13835700" cy="36636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lang="en-US" sz="6800">
                <a:solidFill>
                  <a:srgbClr val="374151"/>
                </a:solidFill>
              </a:rPr>
              <a:t>CAMBUZZ</a:t>
            </a:r>
            <a:endParaRPr b="1" sz="6800">
              <a:solidFill>
                <a:srgbClr val="374151"/>
              </a:solidFill>
            </a:endParaRPr>
          </a:p>
          <a:p>
            <a:pPr indent="0" lvl="0" marL="0" rtl="0" algn="ctr">
              <a:spcBef>
                <a:spcPts val="640"/>
              </a:spcBef>
              <a:spcAft>
                <a:spcPts val="0"/>
              </a:spcAft>
              <a:buNone/>
            </a:pPr>
            <a:r>
              <a:rPr b="1" lang="en-US" sz="6800">
                <a:solidFill>
                  <a:srgbClr val="374151"/>
                </a:solidFill>
              </a:rPr>
              <a:t>STUDENT LIFESTYLE MANAGEMENT</a:t>
            </a:r>
            <a:endParaRPr b="1" sz="6800">
              <a:solidFill>
                <a:srgbClr val="374151"/>
              </a:solidFill>
            </a:endParaRPr>
          </a:p>
        </p:txBody>
      </p:sp>
      <p:sp>
        <p:nvSpPr>
          <p:cNvPr id="142" name="Google Shape;142;p20"/>
          <p:cNvSpPr txBox="1"/>
          <p:nvPr/>
        </p:nvSpPr>
        <p:spPr>
          <a:xfrm>
            <a:off x="944075" y="6362200"/>
            <a:ext cx="3362700" cy="30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PROJECT  GUIDE</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Ancy C A</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Assistant Professor</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Department of IT</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RSET</a:t>
            </a:r>
            <a:endParaRPr sz="3200">
              <a:solidFill>
                <a:schemeClr val="dk1"/>
              </a:solidFill>
              <a:latin typeface="Calibri"/>
              <a:ea typeface="Calibri"/>
              <a:cs typeface="Calibri"/>
              <a:sym typeface="Calibri"/>
            </a:endParaRPr>
          </a:p>
        </p:txBody>
      </p:sp>
      <p:sp>
        <p:nvSpPr>
          <p:cNvPr id="143" name="Google Shape;143;p20"/>
          <p:cNvSpPr txBox="1"/>
          <p:nvPr/>
        </p:nvSpPr>
        <p:spPr>
          <a:xfrm>
            <a:off x="13377150" y="6362200"/>
            <a:ext cx="4309500" cy="30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GROUP MEMBERS</a:t>
            </a:r>
            <a:endParaRPr b="1"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Bride Benson</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Dea Elizabeth Varghese</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Noel Mathen Eldho</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Calibri"/>
                <a:ea typeface="Calibri"/>
                <a:cs typeface="Calibri"/>
                <a:sym typeface="Calibri"/>
              </a:rPr>
              <a:t>Rehan Renju Alunkal</a:t>
            </a:r>
            <a:endParaRPr sz="3200">
              <a:solidFill>
                <a:schemeClr val="dk1"/>
              </a:solidFill>
              <a:latin typeface="Calibri"/>
              <a:ea typeface="Calibri"/>
              <a:cs typeface="Calibri"/>
              <a:sym typeface="Calibri"/>
            </a:endParaRPr>
          </a:p>
        </p:txBody>
      </p:sp>
      <p:sp>
        <p:nvSpPr>
          <p:cNvPr id="144" name="Google Shape;144;p20"/>
          <p:cNvSpPr txBox="1"/>
          <p:nvPr/>
        </p:nvSpPr>
        <p:spPr>
          <a:xfrm>
            <a:off x="869575" y="8932275"/>
            <a:ext cx="7011900" cy="6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Calibri"/>
                <a:ea typeface="Calibri"/>
                <a:cs typeface="Calibri"/>
                <a:sym typeface="Calibri"/>
              </a:rPr>
              <a:t>Date of Presentation</a:t>
            </a:r>
            <a:r>
              <a:rPr lang="en-US" sz="3200">
                <a:solidFill>
                  <a:schemeClr val="dk1"/>
                </a:solidFill>
                <a:latin typeface="Calibri"/>
                <a:ea typeface="Calibri"/>
                <a:cs typeface="Calibri"/>
                <a:sym typeface="Calibri"/>
              </a:rPr>
              <a:t>: 16/11/2023</a:t>
            </a:r>
            <a:endParaRPr sz="32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8"/>
          <p:cNvSpPr/>
          <p:nvPr/>
        </p:nvSpPr>
        <p:spPr>
          <a:xfrm>
            <a:off x="10610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54" name="Google Shape;354;p38"/>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55" name="Google Shape;355;p38"/>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56" name="Google Shape;356;p38"/>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57" name="Google Shape;357;p38"/>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58" name="Google Shape;358;p38"/>
          <p:cNvSpPr txBox="1"/>
          <p:nvPr/>
        </p:nvSpPr>
        <p:spPr>
          <a:xfrm>
            <a:off x="1787100" y="4312350"/>
            <a:ext cx="15313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600">
                <a:solidFill>
                  <a:srgbClr val="FFFAF1"/>
                </a:solidFill>
                <a:latin typeface="DM Sans"/>
                <a:ea typeface="DM Sans"/>
                <a:cs typeface="DM Sans"/>
                <a:sym typeface="DM Sans"/>
              </a:rPr>
              <a:t>WORK DONE SO FAR !!!!</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p:nvPr/>
        </p:nvSpPr>
        <p:spPr>
          <a:xfrm>
            <a:off x="0" y="-1340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64" name="Google Shape;364;p39"/>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65" name="Google Shape;365;p39"/>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66" name="Google Shape;366;p39"/>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67" name="Google Shape;367;p39"/>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68" name="Google Shape;368;p39"/>
          <p:cNvSpPr txBox="1"/>
          <p:nvPr/>
        </p:nvSpPr>
        <p:spPr>
          <a:xfrm>
            <a:off x="1787100" y="4312350"/>
            <a:ext cx="15313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600">
                <a:solidFill>
                  <a:srgbClr val="FFFAF1"/>
                </a:solidFill>
                <a:latin typeface="DM Sans"/>
                <a:ea typeface="DM Sans"/>
                <a:cs typeface="DM Sans"/>
                <a:sym typeface="DM Sans"/>
              </a:rPr>
              <a:t>FRONT</a:t>
            </a:r>
            <a:r>
              <a:rPr b="1" lang="en-US" sz="9600">
                <a:solidFill>
                  <a:srgbClr val="FFFAF1"/>
                </a:solidFill>
                <a:latin typeface="DM Sans"/>
                <a:ea typeface="DM Sans"/>
                <a:cs typeface="DM Sans"/>
                <a:sym typeface="DM Sans"/>
              </a:rPr>
              <a:t>-END</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74" name="Google Shape;374;p40"/>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75" name="Google Shape;375;p40"/>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76" name="Google Shape;376;p40"/>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77" name="Google Shape;377;p40"/>
          <p:cNvSpPr txBox="1"/>
          <p:nvPr/>
        </p:nvSpPr>
        <p:spPr>
          <a:xfrm>
            <a:off x="576228" y="573075"/>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FFAF1"/>
                </a:solidFill>
                <a:latin typeface="DM Sans"/>
                <a:ea typeface="DM Sans"/>
                <a:cs typeface="DM Sans"/>
                <a:sym typeface="DM Sans"/>
              </a:rPr>
              <a:t>Home Page</a:t>
            </a:r>
            <a:endParaRPr/>
          </a:p>
        </p:txBody>
      </p:sp>
      <p:sp>
        <p:nvSpPr>
          <p:cNvPr id="378" name="Google Shape;378;p40"/>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379" name="Google Shape;379;p40"/>
          <p:cNvPicPr preferRelativeResize="0"/>
          <p:nvPr/>
        </p:nvPicPr>
        <p:blipFill>
          <a:blip r:embed="rId4">
            <a:alphaModFix/>
          </a:blip>
          <a:stretch>
            <a:fillRect/>
          </a:stretch>
        </p:blipFill>
        <p:spPr>
          <a:xfrm>
            <a:off x="3554150" y="1902875"/>
            <a:ext cx="11192499" cy="79571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p:nvPr/>
        </p:nvSpPr>
        <p:spPr>
          <a:xfrm>
            <a:off x="0" y="7620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85" name="Google Shape;385;p41"/>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86" name="Google Shape;386;p41"/>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87" name="Google Shape;387;p41"/>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88" name="Google Shape;388;p41"/>
          <p:cNvSpPr txBox="1"/>
          <p:nvPr/>
        </p:nvSpPr>
        <p:spPr>
          <a:xfrm>
            <a:off x="576228" y="343107"/>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FFAF1"/>
                </a:solidFill>
                <a:latin typeface="DM Sans"/>
                <a:ea typeface="DM Sans"/>
                <a:cs typeface="DM Sans"/>
                <a:sym typeface="DM Sans"/>
              </a:rPr>
              <a:t>Login Page</a:t>
            </a:r>
            <a:endParaRPr/>
          </a:p>
        </p:txBody>
      </p:sp>
      <p:sp>
        <p:nvSpPr>
          <p:cNvPr id="389" name="Google Shape;389;p41"/>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390" name="Google Shape;390;p41"/>
          <p:cNvPicPr preferRelativeResize="0"/>
          <p:nvPr/>
        </p:nvPicPr>
        <p:blipFill>
          <a:blip r:embed="rId4">
            <a:alphaModFix/>
          </a:blip>
          <a:stretch>
            <a:fillRect/>
          </a:stretch>
        </p:blipFill>
        <p:spPr>
          <a:xfrm>
            <a:off x="3140250" y="1854925"/>
            <a:ext cx="11611400" cy="8254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396" name="Google Shape;396;p42"/>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397" name="Google Shape;397;p42"/>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398" name="Google Shape;398;p42"/>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399" name="Google Shape;399;p42"/>
          <p:cNvSpPr txBox="1"/>
          <p:nvPr/>
        </p:nvSpPr>
        <p:spPr>
          <a:xfrm>
            <a:off x="576228" y="471021"/>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rgbClr val="FFFAF1"/>
                </a:solidFill>
                <a:latin typeface="DM Sans"/>
                <a:ea typeface="DM Sans"/>
                <a:cs typeface="DM Sans"/>
                <a:sym typeface="DM Sans"/>
              </a:rPr>
              <a:t>Signup Page</a:t>
            </a:r>
            <a:endParaRPr/>
          </a:p>
        </p:txBody>
      </p:sp>
      <p:sp>
        <p:nvSpPr>
          <p:cNvPr id="400" name="Google Shape;400;p42"/>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401" name="Google Shape;401;p42"/>
          <p:cNvPicPr preferRelativeResize="0"/>
          <p:nvPr/>
        </p:nvPicPr>
        <p:blipFill>
          <a:blip r:embed="rId4">
            <a:alphaModFix/>
          </a:blip>
          <a:stretch>
            <a:fillRect/>
          </a:stretch>
        </p:blipFill>
        <p:spPr>
          <a:xfrm>
            <a:off x="3315125" y="2050875"/>
            <a:ext cx="11267750" cy="801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3"/>
          <p:cNvSpPr/>
          <p:nvPr/>
        </p:nvSpPr>
        <p:spPr>
          <a:xfrm>
            <a:off x="0" y="-13405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407" name="Google Shape;407;p43"/>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408" name="Google Shape;408;p43"/>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409" name="Google Shape;409;p43"/>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410" name="Google Shape;410;p43"/>
          <p:cNvSpPr txBox="1"/>
          <p:nvPr/>
        </p:nvSpPr>
        <p:spPr>
          <a:xfrm>
            <a:off x="1618950" y="4369425"/>
            <a:ext cx="146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11" name="Google Shape;411;p43"/>
          <p:cNvSpPr txBox="1"/>
          <p:nvPr/>
        </p:nvSpPr>
        <p:spPr>
          <a:xfrm>
            <a:off x="1787100" y="4312350"/>
            <a:ext cx="15313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600">
                <a:solidFill>
                  <a:srgbClr val="FFFAF1"/>
                </a:solidFill>
                <a:latin typeface="DM Sans"/>
                <a:ea typeface="DM Sans"/>
                <a:cs typeface="DM Sans"/>
                <a:sym typeface="DM Sans"/>
              </a:rPr>
              <a:t>BACK-END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5" name="Shape 415"/>
        <p:cNvGrpSpPr/>
        <p:nvPr/>
      </p:nvGrpSpPr>
      <p:grpSpPr>
        <a:xfrm>
          <a:off x="0" y="0"/>
          <a:ext cx="0" cy="0"/>
          <a:chOff x="0" y="0"/>
          <a:chExt cx="0" cy="0"/>
        </a:xfrm>
      </p:grpSpPr>
      <p:pic>
        <p:nvPicPr>
          <p:cNvPr id="416" name="Google Shape;416;p44"/>
          <p:cNvPicPr preferRelativeResize="0"/>
          <p:nvPr/>
        </p:nvPicPr>
        <p:blipFill rotWithShape="1">
          <a:blip r:embed="rId3">
            <a:alphaModFix/>
          </a:blip>
          <a:srcRect b="0" l="0" r="0" t="0"/>
          <a:stretch/>
        </p:blipFill>
        <p:spPr>
          <a:xfrm>
            <a:off x="593766" y="592911"/>
            <a:ext cx="17077310" cy="57902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0" name="Shape 420"/>
        <p:cNvGrpSpPr/>
        <p:nvPr/>
      </p:nvGrpSpPr>
      <p:grpSpPr>
        <a:xfrm>
          <a:off x="0" y="0"/>
          <a:ext cx="0" cy="0"/>
          <a:chOff x="0" y="0"/>
          <a:chExt cx="0" cy="0"/>
        </a:xfrm>
      </p:grpSpPr>
      <p:pic>
        <p:nvPicPr>
          <p:cNvPr id="421" name="Google Shape;421;p45"/>
          <p:cNvPicPr preferRelativeResize="0"/>
          <p:nvPr/>
        </p:nvPicPr>
        <p:blipFill rotWithShape="1">
          <a:blip r:embed="rId3">
            <a:alphaModFix/>
          </a:blip>
          <a:srcRect b="0" l="0" r="0" t="0"/>
          <a:stretch/>
        </p:blipFill>
        <p:spPr>
          <a:xfrm>
            <a:off x="593766" y="592911"/>
            <a:ext cx="17077308" cy="9063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5" name="Shape 425"/>
        <p:cNvGrpSpPr/>
        <p:nvPr/>
      </p:nvGrpSpPr>
      <p:grpSpPr>
        <a:xfrm>
          <a:off x="0" y="0"/>
          <a:ext cx="0" cy="0"/>
          <a:chOff x="0" y="0"/>
          <a:chExt cx="0" cy="0"/>
        </a:xfrm>
      </p:grpSpPr>
      <p:pic>
        <p:nvPicPr>
          <p:cNvPr id="426" name="Google Shape;426;p46"/>
          <p:cNvPicPr preferRelativeResize="0"/>
          <p:nvPr/>
        </p:nvPicPr>
        <p:blipFill rotWithShape="1">
          <a:blip r:embed="rId3">
            <a:alphaModFix/>
          </a:blip>
          <a:srcRect b="0" l="0" r="0" t="0"/>
          <a:stretch/>
        </p:blipFill>
        <p:spPr>
          <a:xfrm>
            <a:off x="593766" y="592909"/>
            <a:ext cx="17041735" cy="90456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0" name="Shape 430"/>
        <p:cNvGrpSpPr/>
        <p:nvPr/>
      </p:nvGrpSpPr>
      <p:grpSpPr>
        <a:xfrm>
          <a:off x="0" y="0"/>
          <a:ext cx="0" cy="0"/>
          <a:chOff x="0" y="0"/>
          <a:chExt cx="0" cy="0"/>
        </a:xfrm>
      </p:grpSpPr>
      <p:pic>
        <p:nvPicPr>
          <p:cNvPr id="431" name="Google Shape;431;p47"/>
          <p:cNvPicPr preferRelativeResize="0"/>
          <p:nvPr/>
        </p:nvPicPr>
        <p:blipFill rotWithShape="1">
          <a:blip r:embed="rId3">
            <a:alphaModFix/>
          </a:blip>
          <a:srcRect b="0" l="0" r="0" t="0"/>
          <a:stretch/>
        </p:blipFill>
        <p:spPr>
          <a:xfrm>
            <a:off x="593766" y="592911"/>
            <a:ext cx="17077308" cy="90545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p:nvPr/>
        </p:nvSpPr>
        <p:spPr>
          <a:xfrm>
            <a:off x="5100" y="3970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sp>
        <p:nvSpPr>
          <p:cNvPr id="150" name="Google Shape;150;p21"/>
          <p:cNvSpPr txBox="1"/>
          <p:nvPr/>
        </p:nvSpPr>
        <p:spPr>
          <a:xfrm>
            <a:off x="1050375" y="604850"/>
            <a:ext cx="156045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t/>
            </a:r>
            <a:endParaRPr/>
          </a:p>
        </p:txBody>
      </p:sp>
      <p:sp>
        <p:nvSpPr>
          <p:cNvPr id="151" name="Google Shape;151;p21"/>
          <p:cNvSpPr txBox="1"/>
          <p:nvPr/>
        </p:nvSpPr>
        <p:spPr>
          <a:xfrm>
            <a:off x="844800" y="775300"/>
            <a:ext cx="156045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Table of contents</a:t>
            </a:r>
            <a:endParaRPr b="1" sz="4800">
              <a:solidFill>
                <a:schemeClr val="dk1"/>
              </a:solidFill>
            </a:endParaRPr>
          </a:p>
          <a:p>
            <a:pPr indent="0" lvl="0" marL="0" rtl="0" algn="l">
              <a:spcBef>
                <a:spcPts val="0"/>
              </a:spcBef>
              <a:spcAft>
                <a:spcPts val="0"/>
              </a:spcAft>
              <a:buNone/>
            </a:pPr>
            <a:r>
              <a:t/>
            </a:r>
            <a:endParaRPr b="1" sz="4800">
              <a:solidFill>
                <a:schemeClr val="dk1"/>
              </a:solidFill>
            </a:endParaRPr>
          </a:p>
        </p:txBody>
      </p:sp>
      <p:sp>
        <p:nvSpPr>
          <p:cNvPr id="152" name="Google Shape;152;p21"/>
          <p:cNvSpPr txBox="1"/>
          <p:nvPr/>
        </p:nvSpPr>
        <p:spPr>
          <a:xfrm>
            <a:off x="1144260" y="2260236"/>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01</a:t>
            </a:r>
            <a:endParaRPr sz="3900">
              <a:solidFill>
                <a:srgbClr val="000000"/>
              </a:solidFill>
              <a:latin typeface="Alata"/>
              <a:ea typeface="Alata"/>
              <a:cs typeface="Alata"/>
              <a:sym typeface="Alata"/>
            </a:endParaRPr>
          </a:p>
        </p:txBody>
      </p:sp>
      <p:sp>
        <p:nvSpPr>
          <p:cNvPr id="153" name="Google Shape;153;p21"/>
          <p:cNvSpPr txBox="1"/>
          <p:nvPr/>
        </p:nvSpPr>
        <p:spPr>
          <a:xfrm>
            <a:off x="5032276" y="2260236"/>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02</a:t>
            </a:r>
            <a:endParaRPr sz="3900">
              <a:solidFill>
                <a:srgbClr val="000000"/>
              </a:solidFill>
              <a:latin typeface="Alata"/>
              <a:ea typeface="Alata"/>
              <a:cs typeface="Alata"/>
              <a:sym typeface="Alata"/>
            </a:endParaRPr>
          </a:p>
        </p:txBody>
      </p:sp>
      <p:sp>
        <p:nvSpPr>
          <p:cNvPr id="154" name="Google Shape;154;p21"/>
          <p:cNvSpPr txBox="1"/>
          <p:nvPr/>
        </p:nvSpPr>
        <p:spPr>
          <a:xfrm>
            <a:off x="8254629" y="2202936"/>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03</a:t>
            </a:r>
            <a:endParaRPr sz="3900">
              <a:solidFill>
                <a:srgbClr val="000000"/>
              </a:solidFill>
              <a:latin typeface="Alata"/>
              <a:ea typeface="Alata"/>
              <a:cs typeface="Alata"/>
              <a:sym typeface="Alata"/>
            </a:endParaRPr>
          </a:p>
        </p:txBody>
      </p:sp>
      <p:sp>
        <p:nvSpPr>
          <p:cNvPr id="155" name="Google Shape;155;p21"/>
          <p:cNvSpPr txBox="1"/>
          <p:nvPr/>
        </p:nvSpPr>
        <p:spPr>
          <a:xfrm>
            <a:off x="1144289" y="3253760"/>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lata"/>
                <a:ea typeface="Alata"/>
                <a:cs typeface="Alata"/>
                <a:sym typeface="Alata"/>
              </a:rPr>
              <a:t>Introduction</a:t>
            </a:r>
            <a:endParaRPr sz="2800">
              <a:solidFill>
                <a:srgbClr val="000000"/>
              </a:solidFill>
              <a:latin typeface="Alata"/>
              <a:ea typeface="Alata"/>
              <a:cs typeface="Alata"/>
              <a:sym typeface="Alata"/>
            </a:endParaRPr>
          </a:p>
        </p:txBody>
      </p:sp>
      <p:sp>
        <p:nvSpPr>
          <p:cNvPr id="156" name="Google Shape;156;p21"/>
          <p:cNvSpPr txBox="1"/>
          <p:nvPr/>
        </p:nvSpPr>
        <p:spPr>
          <a:xfrm>
            <a:off x="5032303" y="3253760"/>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lata"/>
                <a:ea typeface="Alata"/>
                <a:cs typeface="Alata"/>
                <a:sym typeface="Alata"/>
              </a:rPr>
              <a:t>Problem </a:t>
            </a:r>
            <a:endParaRPr sz="2800">
              <a:solidFill>
                <a:srgbClr val="000000"/>
              </a:solidFill>
              <a:latin typeface="Alata"/>
              <a:ea typeface="Alata"/>
              <a:cs typeface="Alata"/>
              <a:sym typeface="Alata"/>
            </a:endParaRPr>
          </a:p>
          <a:p>
            <a:pPr indent="0" lvl="0" marL="0" rtl="0" algn="l">
              <a:spcBef>
                <a:spcPts val="0"/>
              </a:spcBef>
              <a:spcAft>
                <a:spcPts val="0"/>
              </a:spcAft>
              <a:buNone/>
            </a:pPr>
            <a:r>
              <a:rPr lang="en-US" sz="2800">
                <a:solidFill>
                  <a:srgbClr val="000000"/>
                </a:solidFill>
                <a:latin typeface="Alata"/>
                <a:ea typeface="Alata"/>
                <a:cs typeface="Alata"/>
                <a:sym typeface="Alata"/>
              </a:rPr>
              <a:t>Statement</a:t>
            </a:r>
            <a:endParaRPr sz="2800">
              <a:solidFill>
                <a:srgbClr val="000000"/>
              </a:solidFill>
              <a:latin typeface="Alata"/>
              <a:ea typeface="Alata"/>
              <a:cs typeface="Alata"/>
              <a:sym typeface="Alata"/>
            </a:endParaRPr>
          </a:p>
        </p:txBody>
      </p:sp>
      <p:sp>
        <p:nvSpPr>
          <p:cNvPr id="157" name="Google Shape;157;p21"/>
          <p:cNvSpPr txBox="1"/>
          <p:nvPr/>
        </p:nvSpPr>
        <p:spPr>
          <a:xfrm>
            <a:off x="8254658" y="3196460"/>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rgbClr val="000000"/>
                </a:solidFill>
                <a:latin typeface="Alata"/>
                <a:ea typeface="Alata"/>
                <a:cs typeface="Alata"/>
                <a:sym typeface="Alata"/>
              </a:rPr>
              <a:t>Application</a:t>
            </a:r>
            <a:endParaRPr sz="2800">
              <a:solidFill>
                <a:srgbClr val="000000"/>
              </a:solidFill>
              <a:latin typeface="Alata"/>
              <a:ea typeface="Alata"/>
              <a:cs typeface="Alata"/>
              <a:sym typeface="Alata"/>
            </a:endParaRPr>
          </a:p>
        </p:txBody>
      </p:sp>
      <p:sp>
        <p:nvSpPr>
          <p:cNvPr id="158" name="Google Shape;158;p21"/>
          <p:cNvSpPr txBox="1"/>
          <p:nvPr/>
        </p:nvSpPr>
        <p:spPr>
          <a:xfrm>
            <a:off x="11541875" y="2260236"/>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04</a:t>
            </a:r>
            <a:endParaRPr sz="3900">
              <a:solidFill>
                <a:srgbClr val="000000"/>
              </a:solidFill>
              <a:latin typeface="Alata"/>
              <a:ea typeface="Alata"/>
              <a:cs typeface="Alata"/>
              <a:sym typeface="Alata"/>
            </a:endParaRPr>
          </a:p>
        </p:txBody>
      </p:sp>
      <p:sp>
        <p:nvSpPr>
          <p:cNvPr id="159" name="Google Shape;159;p21"/>
          <p:cNvSpPr txBox="1"/>
          <p:nvPr/>
        </p:nvSpPr>
        <p:spPr>
          <a:xfrm>
            <a:off x="14829153" y="2202936"/>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05</a:t>
            </a:r>
            <a:endParaRPr sz="3900">
              <a:solidFill>
                <a:srgbClr val="000000"/>
              </a:solidFill>
              <a:latin typeface="Alata"/>
              <a:ea typeface="Alata"/>
              <a:cs typeface="Alata"/>
              <a:sym typeface="Alata"/>
            </a:endParaRPr>
          </a:p>
        </p:txBody>
      </p:sp>
      <p:sp>
        <p:nvSpPr>
          <p:cNvPr id="160" name="Google Shape;160;p21"/>
          <p:cNvSpPr txBox="1"/>
          <p:nvPr/>
        </p:nvSpPr>
        <p:spPr>
          <a:xfrm>
            <a:off x="11541902" y="3253760"/>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Challenges</a:t>
            </a:r>
            <a:endParaRPr sz="2800">
              <a:solidFill>
                <a:srgbClr val="000000"/>
              </a:solidFill>
              <a:latin typeface="Alata"/>
              <a:ea typeface="Alata"/>
              <a:cs typeface="Alata"/>
              <a:sym typeface="Alata"/>
            </a:endParaRPr>
          </a:p>
        </p:txBody>
      </p:sp>
      <p:sp>
        <p:nvSpPr>
          <p:cNvPr id="161" name="Google Shape;161;p21"/>
          <p:cNvSpPr txBox="1"/>
          <p:nvPr/>
        </p:nvSpPr>
        <p:spPr>
          <a:xfrm>
            <a:off x="14829181" y="3196460"/>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Modules Used</a:t>
            </a:r>
            <a:endParaRPr sz="2800">
              <a:solidFill>
                <a:srgbClr val="000000"/>
              </a:solidFill>
              <a:latin typeface="Alata"/>
              <a:ea typeface="Alata"/>
              <a:cs typeface="Alata"/>
              <a:sym typeface="Alata"/>
            </a:endParaRPr>
          </a:p>
        </p:txBody>
      </p:sp>
      <p:sp>
        <p:nvSpPr>
          <p:cNvPr id="162" name="Google Shape;162;p21"/>
          <p:cNvSpPr txBox="1"/>
          <p:nvPr/>
        </p:nvSpPr>
        <p:spPr>
          <a:xfrm>
            <a:off x="1050385" y="4597749"/>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solidFill>
                  <a:srgbClr val="000000"/>
                </a:solidFill>
                <a:latin typeface="Alata"/>
                <a:ea typeface="Alata"/>
                <a:cs typeface="Alata"/>
                <a:sym typeface="Alata"/>
              </a:rPr>
              <a:t>0</a:t>
            </a:r>
            <a:r>
              <a:rPr lang="en-US" sz="3900">
                <a:latin typeface="Alata"/>
                <a:ea typeface="Alata"/>
                <a:cs typeface="Alata"/>
                <a:sym typeface="Alata"/>
              </a:rPr>
              <a:t>6</a:t>
            </a:r>
            <a:endParaRPr sz="3900">
              <a:solidFill>
                <a:srgbClr val="000000"/>
              </a:solidFill>
              <a:latin typeface="Alata"/>
              <a:ea typeface="Alata"/>
              <a:cs typeface="Alata"/>
              <a:sym typeface="Alata"/>
            </a:endParaRPr>
          </a:p>
        </p:txBody>
      </p:sp>
      <p:sp>
        <p:nvSpPr>
          <p:cNvPr id="163" name="Google Shape;163;p21"/>
          <p:cNvSpPr txBox="1"/>
          <p:nvPr/>
        </p:nvSpPr>
        <p:spPr>
          <a:xfrm>
            <a:off x="4938401" y="4597749"/>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07</a:t>
            </a:r>
            <a:endParaRPr sz="3900">
              <a:solidFill>
                <a:srgbClr val="000000"/>
              </a:solidFill>
              <a:latin typeface="Alata"/>
              <a:ea typeface="Alata"/>
              <a:cs typeface="Alata"/>
              <a:sym typeface="Alata"/>
            </a:endParaRPr>
          </a:p>
        </p:txBody>
      </p:sp>
      <p:sp>
        <p:nvSpPr>
          <p:cNvPr id="164" name="Google Shape;164;p21"/>
          <p:cNvSpPr txBox="1"/>
          <p:nvPr/>
        </p:nvSpPr>
        <p:spPr>
          <a:xfrm>
            <a:off x="8160754" y="4540449"/>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08</a:t>
            </a:r>
            <a:endParaRPr sz="3900">
              <a:solidFill>
                <a:srgbClr val="000000"/>
              </a:solidFill>
              <a:latin typeface="Alata"/>
              <a:ea typeface="Alata"/>
              <a:cs typeface="Alata"/>
              <a:sym typeface="Alata"/>
            </a:endParaRPr>
          </a:p>
        </p:txBody>
      </p:sp>
      <p:sp>
        <p:nvSpPr>
          <p:cNvPr id="165" name="Google Shape;165;p21"/>
          <p:cNvSpPr txBox="1"/>
          <p:nvPr/>
        </p:nvSpPr>
        <p:spPr>
          <a:xfrm>
            <a:off x="1050414" y="5591273"/>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Architecture</a:t>
            </a:r>
            <a:endParaRPr sz="2800">
              <a:latin typeface="Alata"/>
              <a:ea typeface="Alata"/>
              <a:cs typeface="Alata"/>
              <a:sym typeface="Alata"/>
            </a:endParaRPr>
          </a:p>
          <a:p>
            <a:pPr indent="0" lvl="0" marL="0" rtl="0" algn="l">
              <a:spcBef>
                <a:spcPts val="0"/>
              </a:spcBef>
              <a:spcAft>
                <a:spcPts val="0"/>
              </a:spcAft>
              <a:buNone/>
            </a:pPr>
            <a:r>
              <a:rPr lang="en-US" sz="2800">
                <a:latin typeface="Alata"/>
                <a:ea typeface="Alata"/>
                <a:cs typeface="Alata"/>
                <a:sym typeface="Alata"/>
              </a:rPr>
              <a:t>Diagram</a:t>
            </a:r>
            <a:endParaRPr sz="2800">
              <a:latin typeface="Alata"/>
              <a:ea typeface="Alata"/>
              <a:cs typeface="Alata"/>
              <a:sym typeface="Alata"/>
            </a:endParaRPr>
          </a:p>
        </p:txBody>
      </p:sp>
      <p:sp>
        <p:nvSpPr>
          <p:cNvPr id="166" name="Google Shape;166;p21"/>
          <p:cNvSpPr txBox="1"/>
          <p:nvPr/>
        </p:nvSpPr>
        <p:spPr>
          <a:xfrm>
            <a:off x="4938428" y="5591273"/>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Use Case </a:t>
            </a:r>
            <a:r>
              <a:rPr lang="en-US" sz="2800">
                <a:latin typeface="Alata"/>
                <a:ea typeface="Alata"/>
                <a:cs typeface="Alata"/>
                <a:sym typeface="Alata"/>
              </a:rPr>
              <a:t>Diagram</a:t>
            </a:r>
            <a:endParaRPr sz="2800">
              <a:solidFill>
                <a:srgbClr val="000000"/>
              </a:solidFill>
              <a:latin typeface="Alata"/>
              <a:ea typeface="Alata"/>
              <a:cs typeface="Alata"/>
              <a:sym typeface="Alata"/>
            </a:endParaRPr>
          </a:p>
        </p:txBody>
      </p:sp>
      <p:sp>
        <p:nvSpPr>
          <p:cNvPr id="167" name="Google Shape;167;p21"/>
          <p:cNvSpPr txBox="1"/>
          <p:nvPr/>
        </p:nvSpPr>
        <p:spPr>
          <a:xfrm>
            <a:off x="8160783" y="5533973"/>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ER Diagram,</a:t>
            </a:r>
            <a:endParaRPr sz="2800">
              <a:solidFill>
                <a:srgbClr val="000000"/>
              </a:solidFill>
              <a:latin typeface="Alata"/>
              <a:ea typeface="Alata"/>
              <a:cs typeface="Alata"/>
              <a:sym typeface="Alata"/>
            </a:endParaRPr>
          </a:p>
        </p:txBody>
      </p:sp>
      <p:sp>
        <p:nvSpPr>
          <p:cNvPr id="168" name="Google Shape;168;p21"/>
          <p:cNvSpPr txBox="1"/>
          <p:nvPr/>
        </p:nvSpPr>
        <p:spPr>
          <a:xfrm>
            <a:off x="11448000" y="4597749"/>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09</a:t>
            </a:r>
            <a:endParaRPr sz="3900">
              <a:solidFill>
                <a:srgbClr val="000000"/>
              </a:solidFill>
              <a:latin typeface="Alata"/>
              <a:ea typeface="Alata"/>
              <a:cs typeface="Alata"/>
              <a:sym typeface="Alata"/>
            </a:endParaRPr>
          </a:p>
        </p:txBody>
      </p:sp>
      <p:sp>
        <p:nvSpPr>
          <p:cNvPr id="169" name="Google Shape;169;p21"/>
          <p:cNvSpPr txBox="1"/>
          <p:nvPr/>
        </p:nvSpPr>
        <p:spPr>
          <a:xfrm>
            <a:off x="14735278" y="4540449"/>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10</a:t>
            </a:r>
            <a:endParaRPr sz="3900">
              <a:solidFill>
                <a:srgbClr val="000000"/>
              </a:solidFill>
              <a:latin typeface="Alata"/>
              <a:ea typeface="Alata"/>
              <a:cs typeface="Alata"/>
              <a:sym typeface="Alata"/>
            </a:endParaRPr>
          </a:p>
        </p:txBody>
      </p:sp>
      <p:sp>
        <p:nvSpPr>
          <p:cNvPr id="170" name="Google Shape;170;p21"/>
          <p:cNvSpPr txBox="1"/>
          <p:nvPr/>
        </p:nvSpPr>
        <p:spPr>
          <a:xfrm>
            <a:off x="11448027" y="5591273"/>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solidFill>
                  <a:schemeClr val="dk1"/>
                </a:solidFill>
                <a:latin typeface="Alata"/>
                <a:ea typeface="Alata"/>
                <a:cs typeface="Alata"/>
                <a:sym typeface="Alata"/>
              </a:rPr>
              <a:t>Data Flow Diagrams</a:t>
            </a:r>
            <a:endParaRPr sz="2800">
              <a:solidFill>
                <a:schemeClr val="dk1"/>
              </a:solidFill>
              <a:latin typeface="Alata"/>
              <a:ea typeface="Alata"/>
              <a:cs typeface="Alata"/>
              <a:sym typeface="Alata"/>
            </a:endParaRPr>
          </a:p>
          <a:p>
            <a:pPr indent="0" lvl="0" marL="0" rtl="0" algn="l">
              <a:spcBef>
                <a:spcPts val="0"/>
              </a:spcBef>
              <a:spcAft>
                <a:spcPts val="0"/>
              </a:spcAft>
              <a:buNone/>
            </a:pPr>
            <a:r>
              <a:t/>
            </a:r>
            <a:endParaRPr sz="2800">
              <a:latin typeface="Alata"/>
              <a:ea typeface="Alata"/>
              <a:cs typeface="Alata"/>
              <a:sym typeface="Alata"/>
            </a:endParaRPr>
          </a:p>
        </p:txBody>
      </p:sp>
      <p:sp>
        <p:nvSpPr>
          <p:cNvPr id="171" name="Google Shape;171;p21"/>
          <p:cNvSpPr txBox="1"/>
          <p:nvPr/>
        </p:nvSpPr>
        <p:spPr>
          <a:xfrm>
            <a:off x="14735306" y="5533973"/>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Database Design</a:t>
            </a:r>
            <a:endParaRPr sz="2800">
              <a:solidFill>
                <a:srgbClr val="000000"/>
              </a:solidFill>
              <a:latin typeface="Alata"/>
              <a:ea typeface="Alata"/>
              <a:cs typeface="Alata"/>
              <a:sym typeface="Alata"/>
            </a:endParaRPr>
          </a:p>
        </p:txBody>
      </p:sp>
      <p:sp>
        <p:nvSpPr>
          <p:cNvPr id="172" name="Google Shape;172;p21"/>
          <p:cNvSpPr txBox="1"/>
          <p:nvPr/>
        </p:nvSpPr>
        <p:spPr>
          <a:xfrm>
            <a:off x="1144260" y="6935274"/>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11</a:t>
            </a:r>
            <a:endParaRPr sz="3900">
              <a:solidFill>
                <a:srgbClr val="000000"/>
              </a:solidFill>
              <a:latin typeface="Alata"/>
              <a:ea typeface="Alata"/>
              <a:cs typeface="Alata"/>
              <a:sym typeface="Alata"/>
            </a:endParaRPr>
          </a:p>
        </p:txBody>
      </p:sp>
      <p:sp>
        <p:nvSpPr>
          <p:cNvPr id="173" name="Google Shape;173;p21"/>
          <p:cNvSpPr txBox="1"/>
          <p:nvPr/>
        </p:nvSpPr>
        <p:spPr>
          <a:xfrm>
            <a:off x="5032276" y="6935274"/>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12</a:t>
            </a:r>
            <a:endParaRPr sz="3900">
              <a:solidFill>
                <a:srgbClr val="000000"/>
              </a:solidFill>
              <a:latin typeface="Alata"/>
              <a:ea typeface="Alata"/>
              <a:cs typeface="Alata"/>
              <a:sym typeface="Alata"/>
            </a:endParaRPr>
          </a:p>
        </p:txBody>
      </p:sp>
      <p:sp>
        <p:nvSpPr>
          <p:cNvPr id="174" name="Google Shape;174;p21"/>
          <p:cNvSpPr txBox="1"/>
          <p:nvPr/>
        </p:nvSpPr>
        <p:spPr>
          <a:xfrm>
            <a:off x="8254629" y="6877974"/>
            <a:ext cx="1638300" cy="1170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3900">
                <a:latin typeface="Alata"/>
                <a:ea typeface="Alata"/>
                <a:cs typeface="Alata"/>
                <a:sym typeface="Alata"/>
              </a:rPr>
              <a:t>13</a:t>
            </a:r>
            <a:endParaRPr sz="3900">
              <a:solidFill>
                <a:srgbClr val="000000"/>
              </a:solidFill>
              <a:latin typeface="Alata"/>
              <a:ea typeface="Alata"/>
              <a:cs typeface="Alata"/>
              <a:sym typeface="Alata"/>
            </a:endParaRPr>
          </a:p>
        </p:txBody>
      </p:sp>
      <p:sp>
        <p:nvSpPr>
          <p:cNvPr id="175" name="Google Shape;175;p21"/>
          <p:cNvSpPr txBox="1"/>
          <p:nvPr/>
        </p:nvSpPr>
        <p:spPr>
          <a:xfrm>
            <a:off x="1144300" y="7928800"/>
            <a:ext cx="28851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latin typeface="Alata"/>
                <a:ea typeface="Alata"/>
                <a:cs typeface="Alata"/>
                <a:sym typeface="Alata"/>
              </a:rPr>
              <a:t>Project Timeline</a:t>
            </a:r>
            <a:endParaRPr sz="2800">
              <a:solidFill>
                <a:srgbClr val="000000"/>
              </a:solidFill>
              <a:latin typeface="Alata"/>
              <a:ea typeface="Alata"/>
              <a:cs typeface="Alata"/>
              <a:sym typeface="Alata"/>
            </a:endParaRPr>
          </a:p>
        </p:txBody>
      </p:sp>
      <p:sp>
        <p:nvSpPr>
          <p:cNvPr id="176" name="Google Shape;176;p21"/>
          <p:cNvSpPr txBox="1"/>
          <p:nvPr/>
        </p:nvSpPr>
        <p:spPr>
          <a:xfrm>
            <a:off x="5032303" y="7928798"/>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solidFill>
                  <a:schemeClr val="dk1"/>
                </a:solidFill>
                <a:latin typeface="Alata"/>
                <a:ea typeface="Alata"/>
                <a:cs typeface="Alata"/>
                <a:sym typeface="Alata"/>
              </a:rPr>
              <a:t>Implementation Details</a:t>
            </a:r>
            <a:endParaRPr sz="2800">
              <a:solidFill>
                <a:schemeClr val="dk1"/>
              </a:solidFill>
              <a:latin typeface="Alata"/>
              <a:ea typeface="Alata"/>
              <a:cs typeface="Alata"/>
              <a:sym typeface="Alata"/>
            </a:endParaRPr>
          </a:p>
          <a:p>
            <a:pPr indent="0" lvl="0" marL="0" rtl="0" algn="l">
              <a:spcBef>
                <a:spcPts val="0"/>
              </a:spcBef>
              <a:spcAft>
                <a:spcPts val="0"/>
              </a:spcAft>
              <a:buNone/>
            </a:pPr>
            <a:r>
              <a:t/>
            </a:r>
            <a:endParaRPr sz="2800">
              <a:latin typeface="Alata"/>
              <a:ea typeface="Alata"/>
              <a:cs typeface="Alata"/>
              <a:sym typeface="Alata"/>
            </a:endParaRPr>
          </a:p>
        </p:txBody>
      </p:sp>
      <p:sp>
        <p:nvSpPr>
          <p:cNvPr id="177" name="Google Shape;177;p21"/>
          <p:cNvSpPr txBox="1"/>
          <p:nvPr/>
        </p:nvSpPr>
        <p:spPr>
          <a:xfrm>
            <a:off x="8254658" y="7871498"/>
            <a:ext cx="25350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800">
                <a:solidFill>
                  <a:schemeClr val="dk1"/>
                </a:solidFill>
                <a:latin typeface="Alata"/>
                <a:ea typeface="Alata"/>
                <a:cs typeface="Alata"/>
                <a:sym typeface="Alata"/>
              </a:rPr>
              <a:t>Work done so far !!!!</a:t>
            </a:r>
            <a:endParaRPr sz="2800">
              <a:solidFill>
                <a:schemeClr val="dk1"/>
              </a:solidFill>
              <a:latin typeface="Alata"/>
              <a:ea typeface="Alata"/>
              <a:cs typeface="Alata"/>
              <a:sym typeface="Alata"/>
            </a:endParaRPr>
          </a:p>
          <a:p>
            <a:pPr indent="0" lvl="0" marL="0" rtl="0" algn="l">
              <a:spcBef>
                <a:spcPts val="0"/>
              </a:spcBef>
              <a:spcAft>
                <a:spcPts val="0"/>
              </a:spcAft>
              <a:buNone/>
            </a:pPr>
            <a:r>
              <a:t/>
            </a:r>
            <a:endParaRPr sz="2800">
              <a:latin typeface="Alata"/>
              <a:ea typeface="Alata"/>
              <a:cs typeface="Alata"/>
              <a:sym typeface="Alat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5" name="Shape 435"/>
        <p:cNvGrpSpPr/>
        <p:nvPr/>
      </p:nvGrpSpPr>
      <p:grpSpPr>
        <a:xfrm>
          <a:off x="0" y="0"/>
          <a:ext cx="0" cy="0"/>
          <a:chOff x="0" y="0"/>
          <a:chExt cx="0" cy="0"/>
        </a:xfrm>
      </p:grpSpPr>
      <p:pic>
        <p:nvPicPr>
          <p:cNvPr id="436" name="Google Shape;436;p48"/>
          <p:cNvPicPr preferRelativeResize="0"/>
          <p:nvPr/>
        </p:nvPicPr>
        <p:blipFill rotWithShape="1">
          <a:blip r:embed="rId3">
            <a:alphaModFix/>
          </a:blip>
          <a:srcRect b="0" l="0" r="0" t="0"/>
          <a:stretch/>
        </p:blipFill>
        <p:spPr>
          <a:xfrm>
            <a:off x="593766" y="592909"/>
            <a:ext cx="17077310" cy="5398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0" name="Shape 440"/>
        <p:cNvGrpSpPr/>
        <p:nvPr/>
      </p:nvGrpSpPr>
      <p:grpSpPr>
        <a:xfrm>
          <a:off x="0" y="0"/>
          <a:ext cx="0" cy="0"/>
          <a:chOff x="0" y="0"/>
          <a:chExt cx="0" cy="0"/>
        </a:xfrm>
      </p:grpSpPr>
      <p:pic>
        <p:nvPicPr>
          <p:cNvPr id="441" name="Google Shape;441;p49"/>
          <p:cNvPicPr preferRelativeResize="0"/>
          <p:nvPr/>
        </p:nvPicPr>
        <p:blipFill rotWithShape="1">
          <a:blip r:embed="rId3">
            <a:alphaModFix/>
          </a:blip>
          <a:srcRect b="0" l="0" r="0" t="0"/>
          <a:stretch/>
        </p:blipFill>
        <p:spPr>
          <a:xfrm>
            <a:off x="593766" y="592911"/>
            <a:ext cx="17059522" cy="9063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5" name="Shape 445"/>
        <p:cNvGrpSpPr/>
        <p:nvPr/>
      </p:nvGrpSpPr>
      <p:grpSpPr>
        <a:xfrm>
          <a:off x="0" y="0"/>
          <a:ext cx="0" cy="0"/>
          <a:chOff x="0" y="0"/>
          <a:chExt cx="0" cy="0"/>
        </a:xfrm>
      </p:grpSpPr>
      <p:pic>
        <p:nvPicPr>
          <p:cNvPr id="446" name="Google Shape;446;p50"/>
          <p:cNvPicPr preferRelativeResize="0"/>
          <p:nvPr/>
        </p:nvPicPr>
        <p:blipFill rotWithShape="1">
          <a:blip r:embed="rId3">
            <a:alphaModFix/>
          </a:blip>
          <a:srcRect b="0" l="0" r="0" t="0"/>
          <a:stretch/>
        </p:blipFill>
        <p:spPr>
          <a:xfrm>
            <a:off x="570475" y="580600"/>
            <a:ext cx="17038350" cy="90045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0" name="Shape 450"/>
        <p:cNvGrpSpPr/>
        <p:nvPr/>
      </p:nvGrpSpPr>
      <p:grpSpPr>
        <a:xfrm>
          <a:off x="0" y="0"/>
          <a:ext cx="0" cy="0"/>
          <a:chOff x="0" y="0"/>
          <a:chExt cx="0" cy="0"/>
        </a:xfrm>
      </p:grpSpPr>
      <p:pic>
        <p:nvPicPr>
          <p:cNvPr id="451" name="Google Shape;451;p51"/>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 name="Shape 455"/>
        <p:cNvGrpSpPr/>
        <p:nvPr/>
      </p:nvGrpSpPr>
      <p:grpSpPr>
        <a:xfrm>
          <a:off x="0" y="0"/>
          <a:ext cx="0" cy="0"/>
          <a:chOff x="0" y="0"/>
          <a:chExt cx="0" cy="0"/>
        </a:xfrm>
      </p:grpSpPr>
      <p:pic>
        <p:nvPicPr>
          <p:cNvPr id="456" name="Google Shape;456;p52"/>
          <p:cNvPicPr preferRelativeResize="0"/>
          <p:nvPr/>
        </p:nvPicPr>
        <p:blipFill rotWithShape="1">
          <a:blip r:embed="rId3">
            <a:alphaModFix/>
          </a:blip>
          <a:srcRect b="0" l="0" r="0" t="0"/>
          <a:stretch/>
        </p:blipFill>
        <p:spPr>
          <a:xfrm>
            <a:off x="593766" y="592909"/>
            <a:ext cx="17077308" cy="904563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0" name="Shape 460"/>
        <p:cNvGrpSpPr/>
        <p:nvPr/>
      </p:nvGrpSpPr>
      <p:grpSpPr>
        <a:xfrm>
          <a:off x="0" y="0"/>
          <a:ext cx="0" cy="0"/>
          <a:chOff x="0" y="0"/>
          <a:chExt cx="0" cy="0"/>
        </a:xfrm>
      </p:grpSpPr>
      <p:pic>
        <p:nvPicPr>
          <p:cNvPr id="461" name="Google Shape;461;p53"/>
          <p:cNvPicPr preferRelativeResize="0"/>
          <p:nvPr/>
        </p:nvPicPr>
        <p:blipFill rotWithShape="1">
          <a:blip r:embed="rId3">
            <a:alphaModFix/>
          </a:blip>
          <a:srcRect b="0" l="0" r="0" t="0"/>
          <a:stretch/>
        </p:blipFill>
        <p:spPr>
          <a:xfrm>
            <a:off x="593766" y="592911"/>
            <a:ext cx="17077308" cy="90812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5" name="Shape 465"/>
        <p:cNvGrpSpPr/>
        <p:nvPr/>
      </p:nvGrpSpPr>
      <p:grpSpPr>
        <a:xfrm>
          <a:off x="0" y="0"/>
          <a:ext cx="0" cy="0"/>
          <a:chOff x="0" y="0"/>
          <a:chExt cx="0" cy="0"/>
        </a:xfrm>
      </p:grpSpPr>
      <p:pic>
        <p:nvPicPr>
          <p:cNvPr id="466" name="Google Shape;466;p54"/>
          <p:cNvPicPr preferRelativeResize="0"/>
          <p:nvPr/>
        </p:nvPicPr>
        <p:blipFill rotWithShape="1">
          <a:blip r:embed="rId3">
            <a:alphaModFix/>
          </a:blip>
          <a:srcRect b="0" l="0" r="0" t="0"/>
          <a:stretch/>
        </p:blipFill>
        <p:spPr>
          <a:xfrm>
            <a:off x="593766" y="592911"/>
            <a:ext cx="17077308" cy="9063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0" name="Shape 470"/>
        <p:cNvGrpSpPr/>
        <p:nvPr/>
      </p:nvGrpSpPr>
      <p:grpSpPr>
        <a:xfrm>
          <a:off x="0" y="0"/>
          <a:ext cx="0" cy="0"/>
          <a:chOff x="0" y="0"/>
          <a:chExt cx="0" cy="0"/>
        </a:xfrm>
      </p:grpSpPr>
      <p:pic>
        <p:nvPicPr>
          <p:cNvPr id="471" name="Google Shape;471;p55"/>
          <p:cNvPicPr preferRelativeResize="0"/>
          <p:nvPr/>
        </p:nvPicPr>
        <p:blipFill rotWithShape="1">
          <a:blip r:embed="rId3">
            <a:alphaModFix/>
          </a:blip>
          <a:srcRect b="0" l="0" r="0" t="0"/>
          <a:stretch/>
        </p:blipFill>
        <p:spPr>
          <a:xfrm>
            <a:off x="593766" y="592911"/>
            <a:ext cx="17077308" cy="90812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5" name="Shape 475"/>
        <p:cNvGrpSpPr/>
        <p:nvPr/>
      </p:nvGrpSpPr>
      <p:grpSpPr>
        <a:xfrm>
          <a:off x="0" y="0"/>
          <a:ext cx="0" cy="0"/>
          <a:chOff x="0" y="0"/>
          <a:chExt cx="0" cy="0"/>
        </a:xfrm>
      </p:grpSpPr>
      <p:pic>
        <p:nvPicPr>
          <p:cNvPr id="476" name="Google Shape;476;p56"/>
          <p:cNvPicPr preferRelativeResize="0"/>
          <p:nvPr/>
        </p:nvPicPr>
        <p:blipFill rotWithShape="1">
          <a:blip r:embed="rId3">
            <a:alphaModFix/>
          </a:blip>
          <a:srcRect b="0" l="0" r="0" t="0"/>
          <a:stretch/>
        </p:blipFill>
        <p:spPr>
          <a:xfrm>
            <a:off x="593766" y="592911"/>
            <a:ext cx="17041735" cy="90634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0" name="Shape 480"/>
        <p:cNvGrpSpPr/>
        <p:nvPr/>
      </p:nvGrpSpPr>
      <p:grpSpPr>
        <a:xfrm>
          <a:off x="0" y="0"/>
          <a:ext cx="0" cy="0"/>
          <a:chOff x="0" y="0"/>
          <a:chExt cx="0" cy="0"/>
        </a:xfrm>
      </p:grpSpPr>
      <p:pic>
        <p:nvPicPr>
          <p:cNvPr id="481" name="Google Shape;481;p57"/>
          <p:cNvPicPr preferRelativeResize="0"/>
          <p:nvPr/>
        </p:nvPicPr>
        <p:blipFill rotWithShape="1">
          <a:blip r:embed="rId3">
            <a:alphaModFix/>
          </a:blip>
          <a:srcRect b="0" l="0" r="0" t="0"/>
          <a:stretch/>
        </p:blipFill>
        <p:spPr>
          <a:xfrm>
            <a:off x="593766" y="592911"/>
            <a:ext cx="17077308" cy="9063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p:nvPr/>
        </p:nvSpPr>
        <p:spPr>
          <a:xfrm>
            <a:off x="-36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183" name="Google Shape;183;p22"/>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184" name="Google Shape;184;p22"/>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185" name="Google Shape;185;p22"/>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grpSp>
        <p:nvGrpSpPr>
          <p:cNvPr id="186" name="Google Shape;186;p22"/>
          <p:cNvGrpSpPr/>
          <p:nvPr/>
        </p:nvGrpSpPr>
        <p:grpSpPr>
          <a:xfrm>
            <a:off x="1486015" y="1292696"/>
            <a:ext cx="14685010" cy="6684542"/>
            <a:chOff x="1486015" y="1292696"/>
            <a:chExt cx="14685010" cy="6684542"/>
          </a:xfrm>
        </p:grpSpPr>
        <p:sp>
          <p:nvSpPr>
            <p:cNvPr id="187" name="Google Shape;187;p22"/>
            <p:cNvSpPr txBox="1"/>
            <p:nvPr/>
          </p:nvSpPr>
          <p:spPr>
            <a:xfrm>
              <a:off x="1486015" y="1292696"/>
              <a:ext cx="9970800" cy="1197000"/>
            </a:xfrm>
            <a:prstGeom prst="rect">
              <a:avLst/>
            </a:prstGeom>
            <a:noFill/>
            <a:ln>
              <a:noFill/>
            </a:ln>
          </p:spPr>
          <p:txBody>
            <a:bodyPr anchorCtr="0" anchor="t" bIns="0" lIns="0" spcFirstLastPara="1" rIns="0" wrap="square" tIns="0">
              <a:spAutoFit/>
            </a:bodyPr>
            <a:lstStyle/>
            <a:p>
              <a:pPr indent="0" lvl="0" marL="0" marR="0" rtl="0" algn="l">
                <a:lnSpc>
                  <a:spcPct val="81000"/>
                </a:lnSpc>
                <a:spcBef>
                  <a:spcPts val="0"/>
                </a:spcBef>
                <a:spcAft>
                  <a:spcPts val="0"/>
                </a:spcAft>
                <a:buNone/>
              </a:pPr>
              <a:r>
                <a:rPr b="1" i="0" lang="en-US" sz="9600" u="none" cap="none" strike="noStrike">
                  <a:solidFill>
                    <a:schemeClr val="dk1"/>
                  </a:solidFill>
                  <a:latin typeface="Calibri"/>
                  <a:ea typeface="Calibri"/>
                  <a:cs typeface="Calibri"/>
                  <a:sym typeface="Calibri"/>
                </a:rPr>
                <a:t>INTRODUCTION</a:t>
              </a:r>
              <a:endParaRPr>
                <a:solidFill>
                  <a:schemeClr val="dk1"/>
                </a:solidFill>
                <a:latin typeface="Calibri"/>
                <a:ea typeface="Calibri"/>
                <a:cs typeface="Calibri"/>
                <a:sym typeface="Calibri"/>
              </a:endParaRPr>
            </a:p>
          </p:txBody>
        </p:sp>
        <p:sp>
          <p:nvSpPr>
            <p:cNvPr id="188" name="Google Shape;188;p22"/>
            <p:cNvSpPr txBox="1"/>
            <p:nvPr/>
          </p:nvSpPr>
          <p:spPr>
            <a:xfrm>
              <a:off x="1486025" y="2669338"/>
              <a:ext cx="14685000" cy="5307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In this presentation, we introduce "CamBuzz", a student lifestyle management system designed to enhance the lives of college students.</a:t>
              </a:r>
              <a:endParaRPr sz="3600">
                <a:solidFill>
                  <a:schemeClr val="dk1"/>
                </a:solidFill>
                <a:latin typeface="Calibri"/>
                <a:ea typeface="Calibri"/>
                <a:cs typeface="Calibri"/>
                <a:sym typeface="Calibri"/>
              </a:endParaRPr>
            </a:p>
            <a:p>
              <a:pPr indent="0" lvl="0" marL="914400" rtl="0" algn="l">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Cambuzz is a web application that focuses on addressing various challenges faced by students within their college community.</a:t>
              </a:r>
              <a:endParaRPr sz="3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This mini-project aims to simplify and enrich student life by providing a comprehensive solution that fosters convenience, connectivity, and community within the campus environment.</a:t>
              </a:r>
              <a:endParaRPr sz="36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5" name="Shape 485"/>
        <p:cNvGrpSpPr/>
        <p:nvPr/>
      </p:nvGrpSpPr>
      <p:grpSpPr>
        <a:xfrm>
          <a:off x="0" y="0"/>
          <a:ext cx="0" cy="0"/>
          <a:chOff x="0" y="0"/>
          <a:chExt cx="0" cy="0"/>
        </a:xfrm>
      </p:grpSpPr>
      <p:pic>
        <p:nvPicPr>
          <p:cNvPr id="486" name="Google Shape;486;p58"/>
          <p:cNvPicPr preferRelativeResize="0"/>
          <p:nvPr/>
        </p:nvPicPr>
        <p:blipFill rotWithShape="1">
          <a:blip r:embed="rId3">
            <a:alphaModFix/>
          </a:blip>
          <a:srcRect b="0" l="0" r="0" t="0"/>
          <a:stretch/>
        </p:blipFill>
        <p:spPr>
          <a:xfrm>
            <a:off x="593766" y="592911"/>
            <a:ext cx="17077308" cy="905453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0" name="Shape 490"/>
        <p:cNvGrpSpPr/>
        <p:nvPr/>
      </p:nvGrpSpPr>
      <p:grpSpPr>
        <a:xfrm>
          <a:off x="0" y="0"/>
          <a:ext cx="0" cy="0"/>
          <a:chOff x="0" y="0"/>
          <a:chExt cx="0" cy="0"/>
        </a:xfrm>
      </p:grpSpPr>
      <p:pic>
        <p:nvPicPr>
          <p:cNvPr id="491" name="Google Shape;491;p59"/>
          <p:cNvPicPr preferRelativeResize="0"/>
          <p:nvPr/>
        </p:nvPicPr>
        <p:blipFill rotWithShape="1">
          <a:blip r:embed="rId3">
            <a:alphaModFix/>
          </a:blip>
          <a:srcRect b="0" l="0" r="0" t="0"/>
          <a:stretch/>
        </p:blipFill>
        <p:spPr>
          <a:xfrm>
            <a:off x="593766" y="592911"/>
            <a:ext cx="17077310" cy="53722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5" name="Shape 495"/>
        <p:cNvGrpSpPr/>
        <p:nvPr/>
      </p:nvGrpSpPr>
      <p:grpSpPr>
        <a:xfrm>
          <a:off x="0" y="0"/>
          <a:ext cx="0" cy="0"/>
          <a:chOff x="0" y="0"/>
          <a:chExt cx="0" cy="0"/>
        </a:xfrm>
      </p:grpSpPr>
      <p:pic>
        <p:nvPicPr>
          <p:cNvPr id="496" name="Google Shape;496;p60"/>
          <p:cNvPicPr preferRelativeResize="0"/>
          <p:nvPr/>
        </p:nvPicPr>
        <p:blipFill rotWithShape="1">
          <a:blip r:embed="rId3">
            <a:alphaModFix/>
          </a:blip>
          <a:srcRect b="0" l="0" r="0" t="0"/>
          <a:stretch/>
        </p:blipFill>
        <p:spPr>
          <a:xfrm>
            <a:off x="593766" y="592911"/>
            <a:ext cx="17077308" cy="90812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0" name="Shape 500"/>
        <p:cNvGrpSpPr/>
        <p:nvPr/>
      </p:nvGrpSpPr>
      <p:grpSpPr>
        <a:xfrm>
          <a:off x="0" y="0"/>
          <a:ext cx="0" cy="0"/>
          <a:chOff x="0" y="0"/>
          <a:chExt cx="0" cy="0"/>
        </a:xfrm>
      </p:grpSpPr>
      <p:pic>
        <p:nvPicPr>
          <p:cNvPr id="501" name="Google Shape;501;p61"/>
          <p:cNvPicPr preferRelativeResize="0"/>
          <p:nvPr/>
        </p:nvPicPr>
        <p:blipFill rotWithShape="1">
          <a:blip r:embed="rId3">
            <a:alphaModFix/>
          </a:blip>
          <a:srcRect b="0" l="0" r="0" t="0"/>
          <a:stretch/>
        </p:blipFill>
        <p:spPr>
          <a:xfrm>
            <a:off x="593766" y="592911"/>
            <a:ext cx="17077308" cy="901006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5" name="Shape 505"/>
        <p:cNvGrpSpPr/>
        <p:nvPr/>
      </p:nvGrpSpPr>
      <p:grpSpPr>
        <a:xfrm>
          <a:off x="0" y="0"/>
          <a:ext cx="0" cy="0"/>
          <a:chOff x="0" y="0"/>
          <a:chExt cx="0" cy="0"/>
        </a:xfrm>
      </p:grpSpPr>
      <p:pic>
        <p:nvPicPr>
          <p:cNvPr id="506" name="Google Shape;506;p62"/>
          <p:cNvPicPr preferRelativeResize="0"/>
          <p:nvPr/>
        </p:nvPicPr>
        <p:blipFill rotWithShape="1">
          <a:blip r:embed="rId3">
            <a:alphaModFix/>
          </a:blip>
          <a:srcRect b="0" l="0" r="0" t="0"/>
          <a:stretch/>
        </p:blipFill>
        <p:spPr>
          <a:xfrm>
            <a:off x="593766" y="592909"/>
            <a:ext cx="17077308" cy="909010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0" name="Shape 510"/>
        <p:cNvGrpSpPr/>
        <p:nvPr/>
      </p:nvGrpSpPr>
      <p:grpSpPr>
        <a:xfrm>
          <a:off x="0" y="0"/>
          <a:ext cx="0" cy="0"/>
          <a:chOff x="0" y="0"/>
          <a:chExt cx="0" cy="0"/>
        </a:xfrm>
      </p:grpSpPr>
      <p:pic>
        <p:nvPicPr>
          <p:cNvPr id="511" name="Google Shape;511;p63"/>
          <p:cNvPicPr preferRelativeResize="0"/>
          <p:nvPr/>
        </p:nvPicPr>
        <p:blipFill rotWithShape="1">
          <a:blip r:embed="rId3">
            <a:alphaModFix/>
          </a:blip>
          <a:srcRect b="0" l="0" r="0" t="0"/>
          <a:stretch/>
        </p:blipFill>
        <p:spPr>
          <a:xfrm>
            <a:off x="593766" y="592911"/>
            <a:ext cx="17077308" cy="9099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5" name="Shape 515"/>
        <p:cNvGrpSpPr/>
        <p:nvPr/>
      </p:nvGrpSpPr>
      <p:grpSpPr>
        <a:xfrm>
          <a:off x="0" y="0"/>
          <a:ext cx="0" cy="0"/>
          <a:chOff x="0" y="0"/>
          <a:chExt cx="0" cy="0"/>
        </a:xfrm>
      </p:grpSpPr>
      <p:pic>
        <p:nvPicPr>
          <p:cNvPr id="516" name="Google Shape;516;p64"/>
          <p:cNvPicPr preferRelativeResize="0"/>
          <p:nvPr/>
        </p:nvPicPr>
        <p:blipFill rotWithShape="1">
          <a:blip r:embed="rId3">
            <a:alphaModFix/>
          </a:blip>
          <a:srcRect b="0" l="0" r="0" t="0"/>
          <a:stretch/>
        </p:blipFill>
        <p:spPr>
          <a:xfrm>
            <a:off x="593766" y="592909"/>
            <a:ext cx="17068416" cy="90278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0" name="Shape 520"/>
        <p:cNvGrpSpPr/>
        <p:nvPr/>
      </p:nvGrpSpPr>
      <p:grpSpPr>
        <a:xfrm>
          <a:off x="0" y="0"/>
          <a:ext cx="0" cy="0"/>
          <a:chOff x="0" y="0"/>
          <a:chExt cx="0" cy="0"/>
        </a:xfrm>
      </p:grpSpPr>
      <p:pic>
        <p:nvPicPr>
          <p:cNvPr id="521" name="Google Shape;521;p65"/>
          <p:cNvPicPr preferRelativeResize="0"/>
          <p:nvPr/>
        </p:nvPicPr>
        <p:blipFill rotWithShape="1">
          <a:blip r:embed="rId3">
            <a:alphaModFix/>
          </a:blip>
          <a:srcRect b="0" l="0" r="0" t="0"/>
          <a:stretch/>
        </p:blipFill>
        <p:spPr>
          <a:xfrm>
            <a:off x="593766" y="592909"/>
            <a:ext cx="17050628" cy="898338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5" name="Shape 525"/>
        <p:cNvGrpSpPr/>
        <p:nvPr/>
      </p:nvGrpSpPr>
      <p:grpSpPr>
        <a:xfrm>
          <a:off x="0" y="0"/>
          <a:ext cx="0" cy="0"/>
          <a:chOff x="0" y="0"/>
          <a:chExt cx="0" cy="0"/>
        </a:xfrm>
      </p:grpSpPr>
      <p:pic>
        <p:nvPicPr>
          <p:cNvPr id="526" name="Google Shape;526;p66"/>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0" name="Shape 530"/>
        <p:cNvGrpSpPr/>
        <p:nvPr/>
      </p:nvGrpSpPr>
      <p:grpSpPr>
        <a:xfrm>
          <a:off x="0" y="0"/>
          <a:ext cx="0" cy="0"/>
          <a:chOff x="0" y="0"/>
          <a:chExt cx="0" cy="0"/>
        </a:xfrm>
      </p:grpSpPr>
      <p:pic>
        <p:nvPicPr>
          <p:cNvPr id="531" name="Google Shape;531;p67"/>
          <p:cNvPicPr preferRelativeResize="0"/>
          <p:nvPr/>
        </p:nvPicPr>
        <p:blipFill rotWithShape="1">
          <a:blip r:embed="rId3">
            <a:alphaModFix/>
          </a:blip>
          <a:srcRect b="0" l="0" r="0" t="0"/>
          <a:stretch/>
        </p:blipFill>
        <p:spPr>
          <a:xfrm>
            <a:off x="593766" y="592909"/>
            <a:ext cx="17068416" cy="90723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194" name="Google Shape;194;p23"/>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195" name="Google Shape;195;p23"/>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196" name="Google Shape;196;p23"/>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197" name="Google Shape;197;p23"/>
          <p:cNvSpPr txBox="1"/>
          <p:nvPr/>
        </p:nvSpPr>
        <p:spPr>
          <a:xfrm>
            <a:off x="1497653" y="1221075"/>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chemeClr val="dk1"/>
                </a:solidFill>
                <a:latin typeface="Calibri"/>
                <a:ea typeface="Calibri"/>
                <a:cs typeface="Calibri"/>
                <a:sym typeface="Calibri"/>
              </a:rPr>
              <a:t>PROBLEM STATEMENT</a:t>
            </a:r>
            <a:endParaRPr>
              <a:solidFill>
                <a:schemeClr val="dk1"/>
              </a:solidFill>
              <a:latin typeface="Calibri"/>
              <a:ea typeface="Calibri"/>
              <a:cs typeface="Calibri"/>
              <a:sym typeface="Calibri"/>
            </a:endParaRPr>
          </a:p>
        </p:txBody>
      </p:sp>
      <p:sp>
        <p:nvSpPr>
          <p:cNvPr id="198" name="Google Shape;198;p23"/>
          <p:cNvSpPr txBox="1"/>
          <p:nvPr/>
        </p:nvSpPr>
        <p:spPr>
          <a:xfrm>
            <a:off x="1497650" y="4834025"/>
            <a:ext cx="1466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rgbClr val="374151"/>
              </a:solidFill>
              <a:highlight>
                <a:srgbClr val="F7F7F8"/>
              </a:highlight>
              <a:latin typeface="Roboto"/>
              <a:ea typeface="Roboto"/>
              <a:cs typeface="Roboto"/>
              <a:sym typeface="Roboto"/>
            </a:endParaRPr>
          </a:p>
        </p:txBody>
      </p:sp>
      <p:sp>
        <p:nvSpPr>
          <p:cNvPr id="199" name="Google Shape;199;p23"/>
          <p:cNvSpPr txBox="1"/>
          <p:nvPr/>
        </p:nvSpPr>
        <p:spPr>
          <a:xfrm>
            <a:off x="1497650" y="3045075"/>
            <a:ext cx="15947100" cy="37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rgbClr val="0F0F0F"/>
                </a:solidFill>
                <a:latin typeface="Calibri"/>
                <a:ea typeface="Calibri"/>
                <a:cs typeface="Calibri"/>
                <a:sym typeface="Calibri"/>
              </a:rPr>
              <a:t>Students face difficulty in sharing rides, discovering nearby safe and good dinings, and staying updated on campus events due to poor communication, prompting the need for "CamBuzz" to make these tasks easier and improve the student experience in college.</a:t>
            </a:r>
            <a:endParaRPr sz="4000">
              <a:solidFill>
                <a:srgbClr val="0F0F0F"/>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5" name="Shape 535"/>
        <p:cNvGrpSpPr/>
        <p:nvPr/>
      </p:nvGrpSpPr>
      <p:grpSpPr>
        <a:xfrm>
          <a:off x="0" y="0"/>
          <a:ext cx="0" cy="0"/>
          <a:chOff x="0" y="0"/>
          <a:chExt cx="0" cy="0"/>
        </a:xfrm>
      </p:grpSpPr>
      <p:pic>
        <p:nvPicPr>
          <p:cNvPr id="536" name="Google Shape;536;p68"/>
          <p:cNvPicPr preferRelativeResize="0"/>
          <p:nvPr/>
        </p:nvPicPr>
        <p:blipFill rotWithShape="1">
          <a:blip r:embed="rId3">
            <a:alphaModFix/>
          </a:blip>
          <a:srcRect b="0" l="0" r="0" t="0"/>
          <a:stretch/>
        </p:blipFill>
        <p:spPr>
          <a:xfrm>
            <a:off x="593766" y="592911"/>
            <a:ext cx="17077308" cy="901006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0" name="Shape 540"/>
        <p:cNvGrpSpPr/>
        <p:nvPr/>
      </p:nvGrpSpPr>
      <p:grpSpPr>
        <a:xfrm>
          <a:off x="0" y="0"/>
          <a:ext cx="0" cy="0"/>
          <a:chOff x="0" y="0"/>
          <a:chExt cx="0" cy="0"/>
        </a:xfrm>
      </p:grpSpPr>
      <p:pic>
        <p:nvPicPr>
          <p:cNvPr id="541" name="Google Shape;541;p69"/>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pic>
        <p:nvPicPr>
          <p:cNvPr id="546" name="Google Shape;546;p70"/>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0" name="Shape 550"/>
        <p:cNvGrpSpPr/>
        <p:nvPr/>
      </p:nvGrpSpPr>
      <p:grpSpPr>
        <a:xfrm>
          <a:off x="0" y="0"/>
          <a:ext cx="0" cy="0"/>
          <a:chOff x="0" y="0"/>
          <a:chExt cx="0" cy="0"/>
        </a:xfrm>
      </p:grpSpPr>
      <p:pic>
        <p:nvPicPr>
          <p:cNvPr id="551" name="Google Shape;551;p71"/>
          <p:cNvPicPr preferRelativeResize="0"/>
          <p:nvPr/>
        </p:nvPicPr>
        <p:blipFill rotWithShape="1">
          <a:blip r:embed="rId3">
            <a:alphaModFix/>
          </a:blip>
          <a:srcRect b="0" l="0" r="0" t="0"/>
          <a:stretch/>
        </p:blipFill>
        <p:spPr>
          <a:xfrm>
            <a:off x="593766" y="592911"/>
            <a:ext cx="17077308" cy="90634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5" name="Shape 555"/>
        <p:cNvGrpSpPr/>
        <p:nvPr/>
      </p:nvGrpSpPr>
      <p:grpSpPr>
        <a:xfrm>
          <a:off x="0" y="0"/>
          <a:ext cx="0" cy="0"/>
          <a:chOff x="0" y="0"/>
          <a:chExt cx="0" cy="0"/>
        </a:xfrm>
      </p:grpSpPr>
      <p:pic>
        <p:nvPicPr>
          <p:cNvPr id="556" name="Google Shape;556;p72"/>
          <p:cNvPicPr preferRelativeResize="0"/>
          <p:nvPr/>
        </p:nvPicPr>
        <p:blipFill rotWithShape="1">
          <a:blip r:embed="rId3">
            <a:alphaModFix/>
          </a:blip>
          <a:srcRect b="0" l="0" r="0" t="0"/>
          <a:stretch/>
        </p:blipFill>
        <p:spPr>
          <a:xfrm>
            <a:off x="593766" y="592909"/>
            <a:ext cx="17077310" cy="404697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0" name="Shape 560"/>
        <p:cNvGrpSpPr/>
        <p:nvPr/>
      </p:nvGrpSpPr>
      <p:grpSpPr>
        <a:xfrm>
          <a:off x="0" y="0"/>
          <a:ext cx="0" cy="0"/>
          <a:chOff x="0" y="0"/>
          <a:chExt cx="0" cy="0"/>
        </a:xfrm>
      </p:grpSpPr>
      <p:pic>
        <p:nvPicPr>
          <p:cNvPr id="561" name="Google Shape;561;p73"/>
          <p:cNvPicPr preferRelativeResize="0"/>
          <p:nvPr/>
        </p:nvPicPr>
        <p:blipFill rotWithShape="1">
          <a:blip r:embed="rId3">
            <a:alphaModFix/>
          </a:blip>
          <a:srcRect b="0" l="0" r="0" t="0"/>
          <a:stretch/>
        </p:blipFill>
        <p:spPr>
          <a:xfrm>
            <a:off x="593766" y="592911"/>
            <a:ext cx="17077310" cy="643067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65" name="Shape 565"/>
        <p:cNvGrpSpPr/>
        <p:nvPr/>
      </p:nvGrpSpPr>
      <p:grpSpPr>
        <a:xfrm>
          <a:off x="0" y="0"/>
          <a:ext cx="0" cy="0"/>
          <a:chOff x="0" y="0"/>
          <a:chExt cx="0" cy="0"/>
        </a:xfrm>
      </p:grpSpPr>
      <p:pic>
        <p:nvPicPr>
          <p:cNvPr id="566" name="Google Shape;566;p74"/>
          <p:cNvPicPr preferRelativeResize="0"/>
          <p:nvPr/>
        </p:nvPicPr>
        <p:blipFill rotWithShape="1">
          <a:blip r:embed="rId3">
            <a:alphaModFix/>
          </a:blip>
          <a:srcRect b="0" l="0" r="0" t="0"/>
          <a:stretch/>
        </p:blipFill>
        <p:spPr>
          <a:xfrm>
            <a:off x="593766" y="592911"/>
            <a:ext cx="17077308" cy="903674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0" name="Shape 570"/>
        <p:cNvGrpSpPr/>
        <p:nvPr/>
      </p:nvGrpSpPr>
      <p:grpSpPr>
        <a:xfrm>
          <a:off x="0" y="0"/>
          <a:ext cx="0" cy="0"/>
          <a:chOff x="0" y="0"/>
          <a:chExt cx="0" cy="0"/>
        </a:xfrm>
      </p:grpSpPr>
      <p:pic>
        <p:nvPicPr>
          <p:cNvPr id="571" name="Google Shape;571;p75"/>
          <p:cNvPicPr preferRelativeResize="0"/>
          <p:nvPr/>
        </p:nvPicPr>
        <p:blipFill rotWithShape="1">
          <a:blip r:embed="rId3">
            <a:alphaModFix/>
          </a:blip>
          <a:srcRect b="0" l="0" r="0" t="0"/>
          <a:stretch/>
        </p:blipFill>
        <p:spPr>
          <a:xfrm>
            <a:off x="593766" y="592911"/>
            <a:ext cx="17059522" cy="908121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5" name="Shape 575"/>
        <p:cNvGrpSpPr/>
        <p:nvPr/>
      </p:nvGrpSpPr>
      <p:grpSpPr>
        <a:xfrm>
          <a:off x="0" y="0"/>
          <a:ext cx="0" cy="0"/>
          <a:chOff x="0" y="0"/>
          <a:chExt cx="0" cy="0"/>
        </a:xfrm>
      </p:grpSpPr>
      <p:pic>
        <p:nvPicPr>
          <p:cNvPr id="576" name="Google Shape;576;p76"/>
          <p:cNvPicPr preferRelativeResize="0"/>
          <p:nvPr/>
        </p:nvPicPr>
        <p:blipFill rotWithShape="1">
          <a:blip r:embed="rId3">
            <a:alphaModFix/>
          </a:blip>
          <a:srcRect b="0" l="0" r="0" t="0"/>
          <a:stretch/>
        </p:blipFill>
        <p:spPr>
          <a:xfrm>
            <a:off x="593766" y="592911"/>
            <a:ext cx="17068416" cy="903674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0" name="Shape 580"/>
        <p:cNvGrpSpPr/>
        <p:nvPr/>
      </p:nvGrpSpPr>
      <p:grpSpPr>
        <a:xfrm>
          <a:off x="0" y="0"/>
          <a:ext cx="0" cy="0"/>
          <a:chOff x="0" y="0"/>
          <a:chExt cx="0" cy="0"/>
        </a:xfrm>
      </p:grpSpPr>
      <p:pic>
        <p:nvPicPr>
          <p:cNvPr id="581" name="Google Shape;581;p77"/>
          <p:cNvPicPr preferRelativeResize="0"/>
          <p:nvPr/>
        </p:nvPicPr>
        <p:blipFill rotWithShape="1">
          <a:blip r:embed="rId3">
            <a:alphaModFix/>
          </a:blip>
          <a:srcRect b="0" l="0" r="0" t="0"/>
          <a:stretch/>
        </p:blipFill>
        <p:spPr>
          <a:xfrm>
            <a:off x="593766" y="592911"/>
            <a:ext cx="17077308" cy="906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205" name="Google Shape;205;p24"/>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206" name="Google Shape;206;p24"/>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207" name="Google Shape;207;p24"/>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208" name="Google Shape;208;p24"/>
          <p:cNvSpPr txBox="1"/>
          <p:nvPr/>
        </p:nvSpPr>
        <p:spPr>
          <a:xfrm>
            <a:off x="1497653" y="1221075"/>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latin typeface="Calibri"/>
                <a:ea typeface="Calibri"/>
                <a:cs typeface="Calibri"/>
                <a:sym typeface="Calibri"/>
              </a:rPr>
              <a:t>APPLICATIONS</a:t>
            </a:r>
            <a:endParaRPr>
              <a:latin typeface="Calibri"/>
              <a:ea typeface="Calibri"/>
              <a:cs typeface="Calibri"/>
              <a:sym typeface="Calibri"/>
            </a:endParaRPr>
          </a:p>
        </p:txBody>
      </p:sp>
      <p:sp>
        <p:nvSpPr>
          <p:cNvPr id="209" name="Google Shape;209;p24"/>
          <p:cNvSpPr txBox="1"/>
          <p:nvPr/>
        </p:nvSpPr>
        <p:spPr>
          <a:xfrm>
            <a:off x="1497650" y="2698875"/>
            <a:ext cx="12611400" cy="6404700"/>
          </a:xfrm>
          <a:prstGeom prst="rect">
            <a:avLst/>
          </a:prstGeom>
          <a:noFill/>
          <a:ln>
            <a:noFill/>
          </a:ln>
        </p:spPr>
        <p:txBody>
          <a:bodyPr anchorCtr="0" anchor="t" bIns="91425" lIns="91425" spcFirstLastPara="1" rIns="91425" wrap="square" tIns="91425">
            <a:noAutofit/>
          </a:bodyPr>
          <a:lstStyle/>
          <a:p>
            <a:pPr indent="-520700" lvl="0" marL="914400" rtl="0" algn="l">
              <a:lnSpc>
                <a:spcPct val="115000"/>
              </a:lnSpc>
              <a:spcBef>
                <a:spcPts val="1200"/>
              </a:spcBef>
              <a:spcAft>
                <a:spcPts val="0"/>
              </a:spcAft>
              <a:buClr>
                <a:schemeClr val="dk1"/>
              </a:buClr>
              <a:buSzPts val="4600"/>
              <a:buFont typeface="Calibri"/>
              <a:buAutoNum type="arabicPeriod"/>
            </a:pPr>
            <a:r>
              <a:rPr lang="en-US" sz="4600">
                <a:solidFill>
                  <a:schemeClr val="dk1"/>
                </a:solidFill>
                <a:latin typeface="Calibri"/>
                <a:ea typeface="Calibri"/>
                <a:cs typeface="Calibri"/>
                <a:sym typeface="Calibri"/>
              </a:rPr>
              <a:t>Student Connectivity</a:t>
            </a:r>
            <a:endParaRPr sz="4600">
              <a:solidFill>
                <a:schemeClr val="dk1"/>
              </a:solidFill>
              <a:latin typeface="Calibri"/>
              <a:ea typeface="Calibri"/>
              <a:cs typeface="Calibri"/>
              <a:sym typeface="Calibri"/>
            </a:endParaRPr>
          </a:p>
          <a:p>
            <a:pPr indent="-520700" lvl="0" marL="914400" rtl="0" algn="l">
              <a:lnSpc>
                <a:spcPct val="115000"/>
              </a:lnSpc>
              <a:spcBef>
                <a:spcPts val="0"/>
              </a:spcBef>
              <a:spcAft>
                <a:spcPts val="0"/>
              </a:spcAft>
              <a:buClr>
                <a:schemeClr val="dk1"/>
              </a:buClr>
              <a:buSzPts val="4600"/>
              <a:buFont typeface="Calibri"/>
              <a:buAutoNum type="arabicPeriod"/>
            </a:pPr>
            <a:r>
              <a:rPr lang="en-US" sz="4600">
                <a:solidFill>
                  <a:schemeClr val="dk1"/>
                </a:solidFill>
                <a:latin typeface="Calibri"/>
                <a:ea typeface="Calibri"/>
                <a:cs typeface="Calibri"/>
                <a:sym typeface="Calibri"/>
              </a:rPr>
              <a:t>Travel</a:t>
            </a:r>
            <a:endParaRPr sz="4600">
              <a:solidFill>
                <a:schemeClr val="dk1"/>
              </a:solidFill>
              <a:latin typeface="Calibri"/>
              <a:ea typeface="Calibri"/>
              <a:cs typeface="Calibri"/>
              <a:sym typeface="Calibri"/>
            </a:endParaRPr>
          </a:p>
          <a:p>
            <a:pPr indent="-520700" lvl="0" marL="914400" rtl="0" algn="l">
              <a:lnSpc>
                <a:spcPct val="115000"/>
              </a:lnSpc>
              <a:spcBef>
                <a:spcPts val="0"/>
              </a:spcBef>
              <a:spcAft>
                <a:spcPts val="0"/>
              </a:spcAft>
              <a:buClr>
                <a:schemeClr val="dk1"/>
              </a:buClr>
              <a:buSzPts val="4600"/>
              <a:buFont typeface="Calibri"/>
              <a:buAutoNum type="arabicPeriod"/>
            </a:pPr>
            <a:r>
              <a:rPr lang="en-US" sz="4600">
                <a:solidFill>
                  <a:schemeClr val="dk1"/>
                </a:solidFill>
                <a:latin typeface="Calibri"/>
                <a:ea typeface="Calibri"/>
                <a:cs typeface="Calibri"/>
                <a:sym typeface="Calibri"/>
              </a:rPr>
              <a:t>Organisations and Events</a:t>
            </a:r>
            <a:endParaRPr sz="4600">
              <a:solidFill>
                <a:schemeClr val="dk1"/>
              </a:solidFill>
              <a:latin typeface="Calibri"/>
              <a:ea typeface="Calibri"/>
              <a:cs typeface="Calibri"/>
              <a:sym typeface="Calibri"/>
            </a:endParaRPr>
          </a:p>
          <a:p>
            <a:pPr indent="-520700" lvl="0" marL="914400" rtl="0" algn="l">
              <a:lnSpc>
                <a:spcPct val="115000"/>
              </a:lnSpc>
              <a:spcBef>
                <a:spcPts val="0"/>
              </a:spcBef>
              <a:spcAft>
                <a:spcPts val="0"/>
              </a:spcAft>
              <a:buClr>
                <a:schemeClr val="dk1"/>
              </a:buClr>
              <a:buSzPts val="4600"/>
              <a:buFont typeface="Calibri"/>
              <a:buAutoNum type="arabicPeriod"/>
            </a:pPr>
            <a:r>
              <a:rPr lang="en-US" sz="4600">
                <a:solidFill>
                  <a:schemeClr val="dk1"/>
                </a:solidFill>
                <a:latin typeface="Calibri"/>
                <a:ea typeface="Calibri"/>
                <a:cs typeface="Calibri"/>
                <a:sym typeface="Calibri"/>
              </a:rPr>
              <a:t>Dining for students</a:t>
            </a:r>
            <a:endParaRPr sz="4600">
              <a:solidFill>
                <a:schemeClr val="dk1"/>
              </a:solidFill>
              <a:latin typeface="Calibri"/>
              <a:ea typeface="Calibri"/>
              <a:cs typeface="Calibri"/>
              <a:sym typeface="Calibri"/>
            </a:endParaRPr>
          </a:p>
          <a:p>
            <a:pPr indent="0" lvl="0" marL="457200" rtl="0" algn="l">
              <a:lnSpc>
                <a:spcPct val="115000"/>
              </a:lnSpc>
              <a:spcBef>
                <a:spcPts val="1200"/>
              </a:spcBef>
              <a:spcAft>
                <a:spcPts val="1200"/>
              </a:spcAft>
              <a:buNone/>
            </a:pPr>
            <a:r>
              <a:t/>
            </a:r>
            <a:endParaRPr sz="46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5" name="Shape 585"/>
        <p:cNvGrpSpPr/>
        <p:nvPr/>
      </p:nvGrpSpPr>
      <p:grpSpPr>
        <a:xfrm>
          <a:off x="0" y="0"/>
          <a:ext cx="0" cy="0"/>
          <a:chOff x="0" y="0"/>
          <a:chExt cx="0" cy="0"/>
        </a:xfrm>
      </p:grpSpPr>
      <p:pic>
        <p:nvPicPr>
          <p:cNvPr id="586" name="Google Shape;586;p78"/>
          <p:cNvPicPr preferRelativeResize="0"/>
          <p:nvPr/>
        </p:nvPicPr>
        <p:blipFill rotWithShape="1">
          <a:blip r:embed="rId3">
            <a:alphaModFix/>
          </a:blip>
          <a:srcRect b="0" l="0" r="0" t="0"/>
          <a:stretch/>
        </p:blipFill>
        <p:spPr>
          <a:xfrm>
            <a:off x="593766" y="592911"/>
            <a:ext cx="17068416" cy="905453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0" name="Shape 590"/>
        <p:cNvGrpSpPr/>
        <p:nvPr/>
      </p:nvGrpSpPr>
      <p:grpSpPr>
        <a:xfrm>
          <a:off x="0" y="0"/>
          <a:ext cx="0" cy="0"/>
          <a:chOff x="0" y="0"/>
          <a:chExt cx="0" cy="0"/>
        </a:xfrm>
      </p:grpSpPr>
      <p:pic>
        <p:nvPicPr>
          <p:cNvPr id="591" name="Google Shape;591;p79"/>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5" name="Shape 595"/>
        <p:cNvGrpSpPr/>
        <p:nvPr/>
      </p:nvGrpSpPr>
      <p:grpSpPr>
        <a:xfrm>
          <a:off x="0" y="0"/>
          <a:ext cx="0" cy="0"/>
          <a:chOff x="0" y="0"/>
          <a:chExt cx="0" cy="0"/>
        </a:xfrm>
      </p:grpSpPr>
      <p:pic>
        <p:nvPicPr>
          <p:cNvPr id="596" name="Google Shape;596;p80"/>
          <p:cNvPicPr preferRelativeResize="0"/>
          <p:nvPr/>
        </p:nvPicPr>
        <p:blipFill rotWithShape="1">
          <a:blip r:embed="rId3">
            <a:alphaModFix/>
          </a:blip>
          <a:srcRect b="0" l="0" r="0" t="0"/>
          <a:stretch/>
        </p:blipFill>
        <p:spPr>
          <a:xfrm>
            <a:off x="593766" y="592909"/>
            <a:ext cx="17077308" cy="9027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0" name="Shape 600"/>
        <p:cNvGrpSpPr/>
        <p:nvPr/>
      </p:nvGrpSpPr>
      <p:grpSpPr>
        <a:xfrm>
          <a:off x="0" y="0"/>
          <a:ext cx="0" cy="0"/>
          <a:chOff x="0" y="0"/>
          <a:chExt cx="0" cy="0"/>
        </a:xfrm>
      </p:grpSpPr>
      <p:pic>
        <p:nvPicPr>
          <p:cNvPr id="601" name="Google Shape;601;p81"/>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05" name="Shape 605"/>
        <p:cNvGrpSpPr/>
        <p:nvPr/>
      </p:nvGrpSpPr>
      <p:grpSpPr>
        <a:xfrm>
          <a:off x="0" y="0"/>
          <a:ext cx="0" cy="0"/>
          <a:chOff x="0" y="0"/>
          <a:chExt cx="0" cy="0"/>
        </a:xfrm>
      </p:grpSpPr>
      <p:pic>
        <p:nvPicPr>
          <p:cNvPr id="606" name="Google Shape;606;p82"/>
          <p:cNvPicPr preferRelativeResize="0"/>
          <p:nvPr/>
        </p:nvPicPr>
        <p:blipFill rotWithShape="1">
          <a:blip r:embed="rId3">
            <a:alphaModFix/>
          </a:blip>
          <a:srcRect b="0" l="0" r="0" t="0"/>
          <a:stretch/>
        </p:blipFill>
        <p:spPr>
          <a:xfrm>
            <a:off x="593766" y="592909"/>
            <a:ext cx="17077308" cy="9027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0" name="Shape 610"/>
        <p:cNvGrpSpPr/>
        <p:nvPr/>
      </p:nvGrpSpPr>
      <p:grpSpPr>
        <a:xfrm>
          <a:off x="0" y="0"/>
          <a:ext cx="0" cy="0"/>
          <a:chOff x="0" y="0"/>
          <a:chExt cx="0" cy="0"/>
        </a:xfrm>
      </p:grpSpPr>
      <p:pic>
        <p:nvPicPr>
          <p:cNvPr id="611" name="Google Shape;611;p83"/>
          <p:cNvPicPr preferRelativeResize="0"/>
          <p:nvPr/>
        </p:nvPicPr>
        <p:blipFill rotWithShape="1">
          <a:blip r:embed="rId3">
            <a:alphaModFix/>
          </a:blip>
          <a:srcRect b="0" l="0" r="0" t="0"/>
          <a:stretch/>
        </p:blipFill>
        <p:spPr>
          <a:xfrm>
            <a:off x="593766" y="592909"/>
            <a:ext cx="17077308" cy="9045638"/>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15" name="Shape 615"/>
        <p:cNvGrpSpPr/>
        <p:nvPr/>
      </p:nvGrpSpPr>
      <p:grpSpPr>
        <a:xfrm>
          <a:off x="0" y="0"/>
          <a:ext cx="0" cy="0"/>
          <a:chOff x="0" y="0"/>
          <a:chExt cx="0" cy="0"/>
        </a:xfrm>
      </p:grpSpPr>
      <p:pic>
        <p:nvPicPr>
          <p:cNvPr id="616" name="Google Shape;616;p84"/>
          <p:cNvPicPr preferRelativeResize="0"/>
          <p:nvPr/>
        </p:nvPicPr>
        <p:blipFill rotWithShape="1">
          <a:blip r:embed="rId3">
            <a:alphaModFix/>
          </a:blip>
          <a:srcRect b="0" l="0" r="0" t="0"/>
          <a:stretch/>
        </p:blipFill>
        <p:spPr>
          <a:xfrm>
            <a:off x="593766" y="592909"/>
            <a:ext cx="17050628" cy="907231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pic>
        <p:nvPicPr>
          <p:cNvPr id="621" name="Google Shape;621;p85"/>
          <p:cNvPicPr preferRelativeResize="0"/>
          <p:nvPr/>
        </p:nvPicPr>
        <p:blipFill rotWithShape="1">
          <a:blip r:embed="rId3">
            <a:alphaModFix/>
          </a:blip>
          <a:srcRect b="0" l="0" r="0" t="0"/>
          <a:stretch/>
        </p:blipFill>
        <p:spPr>
          <a:xfrm>
            <a:off x="593766" y="592911"/>
            <a:ext cx="17077308" cy="908121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5" name="Shape 625"/>
        <p:cNvGrpSpPr/>
        <p:nvPr/>
      </p:nvGrpSpPr>
      <p:grpSpPr>
        <a:xfrm>
          <a:off x="0" y="0"/>
          <a:ext cx="0" cy="0"/>
          <a:chOff x="0" y="0"/>
          <a:chExt cx="0" cy="0"/>
        </a:xfrm>
      </p:grpSpPr>
      <p:pic>
        <p:nvPicPr>
          <p:cNvPr id="626" name="Google Shape;626;p86"/>
          <p:cNvPicPr preferRelativeResize="0"/>
          <p:nvPr/>
        </p:nvPicPr>
        <p:blipFill rotWithShape="1">
          <a:blip r:embed="rId3">
            <a:alphaModFix/>
          </a:blip>
          <a:srcRect b="0" l="0" r="0" t="0"/>
          <a:stretch/>
        </p:blipFill>
        <p:spPr>
          <a:xfrm>
            <a:off x="593766" y="592909"/>
            <a:ext cx="17077308" cy="89477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0" name="Shape 630"/>
        <p:cNvGrpSpPr/>
        <p:nvPr/>
      </p:nvGrpSpPr>
      <p:grpSpPr>
        <a:xfrm>
          <a:off x="0" y="0"/>
          <a:ext cx="0" cy="0"/>
          <a:chOff x="0" y="0"/>
          <a:chExt cx="0" cy="0"/>
        </a:xfrm>
      </p:grpSpPr>
      <p:pic>
        <p:nvPicPr>
          <p:cNvPr id="631" name="Google Shape;631;p87"/>
          <p:cNvPicPr preferRelativeResize="0"/>
          <p:nvPr/>
        </p:nvPicPr>
        <p:blipFill rotWithShape="1">
          <a:blip r:embed="rId3">
            <a:alphaModFix/>
          </a:blip>
          <a:srcRect b="0" l="0" r="0" t="0"/>
          <a:stretch/>
        </p:blipFill>
        <p:spPr>
          <a:xfrm>
            <a:off x="593766" y="592909"/>
            <a:ext cx="17077308" cy="90723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5"/>
          <p:cNvSpPr/>
          <p:nvPr/>
        </p:nvSpPr>
        <p:spPr>
          <a:xfrm>
            <a:off x="-365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215" name="Google Shape;215;p25"/>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216" name="Google Shape;216;p25"/>
          <p:cNvCxnSpPr/>
          <p:nvPr/>
        </p:nvCxnSpPr>
        <p:spPr>
          <a:xfrm rot="10800000">
            <a:off x="566651" y="563420"/>
            <a:ext cx="17147400" cy="0"/>
          </a:xfrm>
          <a:prstGeom prst="straightConnector1">
            <a:avLst/>
          </a:prstGeom>
          <a:noFill/>
          <a:ln cap="flat" cmpd="sng" w="19050">
            <a:solidFill>
              <a:srgbClr val="FFFAF1"/>
            </a:solidFill>
            <a:prstDash val="solid"/>
            <a:round/>
            <a:headEnd len="sm" w="sm" type="none"/>
            <a:tailEnd len="sm" w="sm" type="none"/>
          </a:ln>
        </p:spPr>
      </p:cxnSp>
      <p:cxnSp>
        <p:nvCxnSpPr>
          <p:cNvPr id="217" name="Google Shape;217;p25"/>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218" name="Google Shape;218;p25"/>
          <p:cNvSpPr txBox="1"/>
          <p:nvPr/>
        </p:nvSpPr>
        <p:spPr>
          <a:xfrm>
            <a:off x="1397953" y="1077725"/>
            <a:ext cx="155049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600">
                <a:solidFill>
                  <a:schemeClr val="dk1"/>
                </a:solidFill>
                <a:latin typeface="Calibri"/>
                <a:ea typeface="Calibri"/>
                <a:cs typeface="Calibri"/>
                <a:sym typeface="Calibri"/>
              </a:rPr>
              <a:t>CHALLENGES</a:t>
            </a:r>
            <a:endParaRPr>
              <a:solidFill>
                <a:schemeClr val="dk1"/>
              </a:solidFill>
              <a:latin typeface="Calibri"/>
              <a:ea typeface="Calibri"/>
              <a:cs typeface="Calibri"/>
              <a:sym typeface="Calibri"/>
            </a:endParaRPr>
          </a:p>
        </p:txBody>
      </p:sp>
      <p:sp>
        <p:nvSpPr>
          <p:cNvPr id="219" name="Google Shape;219;p25"/>
          <p:cNvSpPr txBox="1"/>
          <p:nvPr/>
        </p:nvSpPr>
        <p:spPr>
          <a:xfrm>
            <a:off x="1818325" y="2711250"/>
            <a:ext cx="9482400" cy="573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4600">
                <a:solidFill>
                  <a:schemeClr val="dk1"/>
                </a:solidFill>
                <a:latin typeface="Calibri"/>
                <a:ea typeface="Calibri"/>
                <a:cs typeface="Calibri"/>
                <a:sym typeface="Calibri"/>
              </a:rPr>
              <a:t>1. User Adoption</a:t>
            </a:r>
            <a:endParaRPr sz="4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4600">
                <a:solidFill>
                  <a:schemeClr val="dk1"/>
                </a:solidFill>
                <a:latin typeface="Calibri"/>
                <a:ea typeface="Calibri"/>
                <a:cs typeface="Calibri"/>
                <a:sym typeface="Calibri"/>
              </a:rPr>
              <a:t>2. </a:t>
            </a:r>
            <a:r>
              <a:rPr lang="en-US" sz="4600">
                <a:solidFill>
                  <a:schemeClr val="dk1"/>
                </a:solidFill>
                <a:latin typeface="Calibri"/>
                <a:ea typeface="Calibri"/>
                <a:cs typeface="Calibri"/>
                <a:sym typeface="Calibri"/>
              </a:rPr>
              <a:t>User Education</a:t>
            </a:r>
            <a:endParaRPr sz="4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4600">
                <a:solidFill>
                  <a:schemeClr val="dk1"/>
                </a:solidFill>
                <a:latin typeface="Calibri"/>
                <a:ea typeface="Calibri"/>
                <a:cs typeface="Calibri"/>
                <a:sym typeface="Calibri"/>
              </a:rPr>
              <a:t>3. </a:t>
            </a:r>
            <a:r>
              <a:rPr lang="en-US" sz="4600">
                <a:solidFill>
                  <a:schemeClr val="dk1"/>
                </a:solidFill>
                <a:latin typeface="Calibri"/>
                <a:ea typeface="Calibri"/>
                <a:cs typeface="Calibri"/>
                <a:sym typeface="Calibri"/>
              </a:rPr>
              <a:t>Organizational Collaboration</a:t>
            </a:r>
            <a:endParaRPr sz="4600">
              <a:solidFill>
                <a:schemeClr val="dk1"/>
              </a:solidFill>
              <a:latin typeface="Calibri"/>
              <a:ea typeface="Calibri"/>
              <a:cs typeface="Calibri"/>
              <a:sym typeface="Calibri"/>
            </a:endParaRPr>
          </a:p>
          <a:p>
            <a:pPr indent="0" lvl="0" marL="0" rtl="0" algn="l">
              <a:lnSpc>
                <a:spcPct val="115000"/>
              </a:lnSpc>
              <a:spcBef>
                <a:spcPts val="1200"/>
              </a:spcBef>
              <a:spcAft>
                <a:spcPts val="0"/>
              </a:spcAft>
              <a:buNone/>
            </a:pPr>
            <a:r>
              <a:rPr lang="en-US" sz="4600">
                <a:solidFill>
                  <a:schemeClr val="dk1"/>
                </a:solidFill>
                <a:latin typeface="Calibri"/>
                <a:ea typeface="Calibri"/>
                <a:cs typeface="Calibri"/>
                <a:sym typeface="Calibri"/>
              </a:rPr>
              <a:t>4. Privacy Abuse</a:t>
            </a:r>
            <a:endParaRPr sz="4600">
              <a:solidFill>
                <a:schemeClr val="dk1"/>
              </a:solidFill>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US" sz="4600">
                <a:solidFill>
                  <a:schemeClr val="dk1"/>
                </a:solidFill>
                <a:latin typeface="Calibri"/>
                <a:ea typeface="Calibri"/>
                <a:cs typeface="Calibri"/>
                <a:sym typeface="Calibri"/>
              </a:rPr>
              <a:t>5. Misinformation Risks</a:t>
            </a:r>
            <a:endParaRPr sz="4600">
              <a:solidFill>
                <a:schemeClr val="dk1"/>
              </a:solidFill>
              <a:latin typeface="Calibri"/>
              <a:ea typeface="Calibri"/>
              <a:cs typeface="Calibri"/>
              <a:sym typeface="Calibri"/>
            </a:endParaRPr>
          </a:p>
          <a:p>
            <a:pPr indent="0" lvl="0" marL="0" rtl="0" algn="l">
              <a:lnSpc>
                <a:spcPct val="115000"/>
              </a:lnSpc>
              <a:spcBef>
                <a:spcPts val="1200"/>
              </a:spcBef>
              <a:spcAft>
                <a:spcPts val="1200"/>
              </a:spcAft>
              <a:buNone/>
            </a:pPr>
            <a:r>
              <a:t/>
            </a:r>
            <a:endParaRPr sz="4600">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5" name="Shape 635"/>
        <p:cNvGrpSpPr/>
        <p:nvPr/>
      </p:nvGrpSpPr>
      <p:grpSpPr>
        <a:xfrm>
          <a:off x="0" y="0"/>
          <a:ext cx="0" cy="0"/>
          <a:chOff x="0" y="0"/>
          <a:chExt cx="0" cy="0"/>
        </a:xfrm>
      </p:grpSpPr>
      <p:pic>
        <p:nvPicPr>
          <p:cNvPr id="636" name="Google Shape;636;p88"/>
          <p:cNvPicPr preferRelativeResize="0"/>
          <p:nvPr/>
        </p:nvPicPr>
        <p:blipFill rotWithShape="1">
          <a:blip r:embed="rId3">
            <a:alphaModFix/>
          </a:blip>
          <a:srcRect b="0" l="0" r="0" t="0"/>
          <a:stretch/>
        </p:blipFill>
        <p:spPr>
          <a:xfrm>
            <a:off x="593766" y="592911"/>
            <a:ext cx="17077308" cy="90990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0" name="Shape 640"/>
        <p:cNvGrpSpPr/>
        <p:nvPr/>
      </p:nvGrpSpPr>
      <p:grpSpPr>
        <a:xfrm>
          <a:off x="0" y="0"/>
          <a:ext cx="0" cy="0"/>
          <a:chOff x="0" y="0"/>
          <a:chExt cx="0" cy="0"/>
        </a:xfrm>
      </p:grpSpPr>
      <p:pic>
        <p:nvPicPr>
          <p:cNvPr id="641" name="Google Shape;641;p89"/>
          <p:cNvPicPr preferRelativeResize="0"/>
          <p:nvPr/>
        </p:nvPicPr>
        <p:blipFill rotWithShape="1">
          <a:blip r:embed="rId3">
            <a:alphaModFix/>
          </a:blip>
          <a:srcRect b="0" l="0" r="0" t="0"/>
          <a:stretch/>
        </p:blipFill>
        <p:spPr>
          <a:xfrm>
            <a:off x="593766" y="592911"/>
            <a:ext cx="17077308" cy="903674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5" name="Shape 645"/>
        <p:cNvGrpSpPr/>
        <p:nvPr/>
      </p:nvGrpSpPr>
      <p:grpSpPr>
        <a:xfrm>
          <a:off x="0" y="0"/>
          <a:ext cx="0" cy="0"/>
          <a:chOff x="0" y="0"/>
          <a:chExt cx="0" cy="0"/>
        </a:xfrm>
      </p:grpSpPr>
      <p:pic>
        <p:nvPicPr>
          <p:cNvPr id="646" name="Google Shape;646;p90"/>
          <p:cNvPicPr preferRelativeResize="0"/>
          <p:nvPr/>
        </p:nvPicPr>
        <p:blipFill rotWithShape="1">
          <a:blip r:embed="rId3">
            <a:alphaModFix/>
          </a:blip>
          <a:srcRect b="0" l="0" r="0" t="0"/>
          <a:stretch/>
        </p:blipFill>
        <p:spPr>
          <a:xfrm>
            <a:off x="593766" y="592911"/>
            <a:ext cx="17077308" cy="908121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0" name="Shape 650"/>
        <p:cNvGrpSpPr/>
        <p:nvPr/>
      </p:nvGrpSpPr>
      <p:grpSpPr>
        <a:xfrm>
          <a:off x="0" y="0"/>
          <a:ext cx="0" cy="0"/>
          <a:chOff x="0" y="0"/>
          <a:chExt cx="0" cy="0"/>
        </a:xfrm>
      </p:grpSpPr>
      <p:pic>
        <p:nvPicPr>
          <p:cNvPr id="651" name="Google Shape;651;p91"/>
          <p:cNvPicPr preferRelativeResize="0"/>
          <p:nvPr/>
        </p:nvPicPr>
        <p:blipFill rotWithShape="1">
          <a:blip r:embed="rId3">
            <a:alphaModFix/>
          </a:blip>
          <a:srcRect b="0" l="0" r="0" t="0"/>
          <a:stretch/>
        </p:blipFill>
        <p:spPr>
          <a:xfrm>
            <a:off x="593766" y="592911"/>
            <a:ext cx="17077308" cy="901006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55" name="Shape 655"/>
        <p:cNvGrpSpPr/>
        <p:nvPr/>
      </p:nvGrpSpPr>
      <p:grpSpPr>
        <a:xfrm>
          <a:off x="0" y="0"/>
          <a:ext cx="0" cy="0"/>
          <a:chOff x="0" y="0"/>
          <a:chExt cx="0" cy="0"/>
        </a:xfrm>
      </p:grpSpPr>
      <p:pic>
        <p:nvPicPr>
          <p:cNvPr id="656" name="Google Shape;656;p92"/>
          <p:cNvPicPr preferRelativeResize="0"/>
          <p:nvPr/>
        </p:nvPicPr>
        <p:blipFill rotWithShape="1">
          <a:blip r:embed="rId3">
            <a:alphaModFix/>
          </a:blip>
          <a:srcRect b="0" l="0" r="0" t="0"/>
          <a:stretch/>
        </p:blipFill>
        <p:spPr>
          <a:xfrm>
            <a:off x="593766" y="592911"/>
            <a:ext cx="7702576" cy="1956767"/>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4" l="0" r="-1236" t="-20652"/>
            </a:stretch>
          </a:blipFill>
          <a:ln>
            <a:noFill/>
          </a:ln>
        </p:spPr>
      </p:sp>
      <p:cxnSp>
        <p:nvCxnSpPr>
          <p:cNvPr id="662" name="Google Shape;662;p93"/>
          <p:cNvCxnSpPr/>
          <p:nvPr/>
        </p:nvCxnSpPr>
        <p:spPr>
          <a:xfrm rot="10800000">
            <a:off x="17863500" y="-143766"/>
            <a:ext cx="0" cy="10433700"/>
          </a:xfrm>
          <a:prstGeom prst="straightConnector1">
            <a:avLst/>
          </a:prstGeom>
          <a:noFill/>
          <a:ln cap="flat" cmpd="sng" w="19050">
            <a:solidFill>
              <a:srgbClr val="FFFAF1"/>
            </a:solidFill>
            <a:prstDash val="solid"/>
            <a:round/>
            <a:headEnd len="sm" w="sm" type="none"/>
            <a:tailEnd len="sm" w="sm" type="none"/>
          </a:ln>
        </p:spPr>
      </p:cxnSp>
      <p:sp>
        <p:nvSpPr>
          <p:cNvPr id="663" name="Google Shape;663;p93"/>
          <p:cNvSpPr txBox="1"/>
          <p:nvPr/>
        </p:nvSpPr>
        <p:spPr>
          <a:xfrm>
            <a:off x="1744537" y="4404594"/>
            <a:ext cx="78870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9600" u="none" cap="none" strike="noStrike">
                <a:solidFill>
                  <a:srgbClr val="FFFAF1"/>
                </a:solidFill>
                <a:latin typeface="DM Sans"/>
                <a:ea typeface="DM Sans"/>
                <a:cs typeface="DM Sans"/>
                <a:sym typeface="DM Sans"/>
              </a:rPr>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225" name="Google Shape;225;p26"/>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226" name="Google Shape;226;p26"/>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227" name="Google Shape;227;p26"/>
          <p:cNvSpPr txBox="1"/>
          <p:nvPr/>
        </p:nvSpPr>
        <p:spPr>
          <a:xfrm>
            <a:off x="888400" y="251600"/>
            <a:ext cx="91239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800">
                <a:solidFill>
                  <a:schemeClr val="dk1"/>
                </a:solidFill>
                <a:latin typeface="Calibri"/>
                <a:ea typeface="Calibri"/>
                <a:cs typeface="Calibri"/>
                <a:sym typeface="Calibri"/>
              </a:rPr>
              <a:t>MODULES USED</a:t>
            </a:r>
            <a:endParaRPr b="1" sz="1600">
              <a:solidFill>
                <a:schemeClr val="dk1"/>
              </a:solidFill>
              <a:latin typeface="Calibri"/>
              <a:ea typeface="Calibri"/>
              <a:cs typeface="Calibri"/>
              <a:sym typeface="Calibri"/>
            </a:endParaRPr>
          </a:p>
        </p:txBody>
      </p:sp>
      <p:sp>
        <p:nvSpPr>
          <p:cNvPr id="228" name="Google Shape;228;p26"/>
          <p:cNvSpPr txBox="1"/>
          <p:nvPr/>
        </p:nvSpPr>
        <p:spPr>
          <a:xfrm>
            <a:off x="888400" y="1828313"/>
            <a:ext cx="16753500" cy="7749000"/>
          </a:xfrm>
          <a:prstGeom prst="rect">
            <a:avLst/>
          </a:prstGeom>
          <a:noFill/>
          <a:ln>
            <a:noFill/>
          </a:ln>
        </p:spPr>
        <p:txBody>
          <a:bodyPr anchorCtr="0" anchor="t" bIns="91425" lIns="91425" spcFirstLastPara="1" rIns="91425" wrap="square" tIns="91425">
            <a:noAutofit/>
          </a:bodyPr>
          <a:lstStyle/>
          <a:p>
            <a:pPr indent="-469900" lvl="0" marL="457200" rtl="0" algn="l">
              <a:spcBef>
                <a:spcPts val="0"/>
              </a:spcBef>
              <a:spcAft>
                <a:spcPts val="0"/>
              </a:spcAft>
              <a:buClr>
                <a:schemeClr val="dk1"/>
              </a:buClr>
              <a:buSzPts val="3800"/>
              <a:buFont typeface="Calibri"/>
              <a:buAutoNum type="arabicPeriod"/>
            </a:pPr>
            <a:r>
              <a:rPr b="1" lang="en-US" sz="3800">
                <a:solidFill>
                  <a:schemeClr val="dk1"/>
                </a:solidFill>
                <a:latin typeface="Calibri"/>
                <a:ea typeface="Calibri"/>
                <a:cs typeface="Calibri"/>
                <a:sym typeface="Calibri"/>
              </a:rPr>
              <a:t>User Management Module</a:t>
            </a:r>
            <a:endParaRPr b="1" sz="38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manage user-related functionalities within the system(admin, student, organisation)</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User registration</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User Authentication</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User profiles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Profile Editing</a:t>
            </a:r>
            <a:endParaRPr sz="3600">
              <a:solidFill>
                <a:schemeClr val="dk1"/>
              </a:solidFill>
              <a:latin typeface="Calibri"/>
              <a:ea typeface="Calibri"/>
              <a:cs typeface="Calibri"/>
              <a:sym typeface="Calibri"/>
            </a:endParaRPr>
          </a:p>
          <a:p>
            <a:pPr indent="0" lvl="0" marL="0" rtl="0" algn="l">
              <a:spcBef>
                <a:spcPts val="0"/>
              </a:spcBef>
              <a:spcAft>
                <a:spcPts val="0"/>
              </a:spcAft>
              <a:buNone/>
            </a:pPr>
            <a:r>
              <a:t/>
            </a:r>
            <a:endParaRPr sz="3800">
              <a:solidFill>
                <a:schemeClr val="dk1"/>
              </a:solidFill>
              <a:latin typeface="Calibri"/>
              <a:ea typeface="Calibri"/>
              <a:cs typeface="Calibri"/>
              <a:sym typeface="Calibri"/>
            </a:endParaRPr>
          </a:p>
          <a:p>
            <a:pPr indent="-469900" lvl="0" marL="457200" rtl="0" algn="l">
              <a:spcBef>
                <a:spcPts val="0"/>
              </a:spcBef>
              <a:spcAft>
                <a:spcPts val="0"/>
              </a:spcAft>
              <a:buClr>
                <a:schemeClr val="dk1"/>
              </a:buClr>
              <a:buSzPts val="3800"/>
              <a:buFont typeface="Calibri"/>
              <a:buAutoNum type="arabicPeriod"/>
            </a:pPr>
            <a:r>
              <a:rPr b="1" lang="en-US" sz="3800">
                <a:solidFill>
                  <a:schemeClr val="dk1"/>
                </a:solidFill>
                <a:latin typeface="Calibri"/>
                <a:ea typeface="Calibri"/>
                <a:cs typeface="Calibri"/>
                <a:sym typeface="Calibri"/>
              </a:rPr>
              <a:t>Travel Pooling</a:t>
            </a:r>
            <a:r>
              <a:rPr b="1" lang="en-US" sz="3800">
                <a:solidFill>
                  <a:schemeClr val="dk1"/>
                </a:solidFill>
                <a:latin typeface="Calibri"/>
                <a:ea typeface="Calibri"/>
                <a:cs typeface="Calibri"/>
                <a:sym typeface="Calibri"/>
              </a:rPr>
              <a:t> Module</a:t>
            </a:r>
            <a:endParaRPr b="1" sz="38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Facilitates the organization of shared vehicle rides among college students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Publish Ride</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Search and filter rides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Display, edit and delete ride </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Book Rides</a:t>
            </a:r>
            <a:endParaRPr sz="3600">
              <a:solidFill>
                <a:schemeClr val="dk1"/>
              </a:solidFill>
              <a:latin typeface="Calibri"/>
              <a:ea typeface="Calibri"/>
              <a:cs typeface="Calibri"/>
              <a:sym typeface="Calibri"/>
            </a:endParaRPr>
          </a:p>
          <a:p>
            <a:pPr indent="0" lvl="0" marL="0" rtl="0" algn="l">
              <a:spcBef>
                <a:spcPts val="0"/>
              </a:spcBef>
              <a:spcAft>
                <a:spcPts val="0"/>
              </a:spcAft>
              <a:buNone/>
            </a:pPr>
            <a:r>
              <a:t/>
            </a:r>
            <a:endParaRPr b="1" sz="3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1179" l="0" r="-1239" t="-20649"/>
            </a:stretch>
          </a:blipFill>
          <a:ln>
            <a:noFill/>
          </a:ln>
        </p:spPr>
      </p:sp>
      <p:cxnSp>
        <p:nvCxnSpPr>
          <p:cNvPr id="234" name="Google Shape;234;p27"/>
          <p:cNvCxnSpPr/>
          <p:nvPr/>
        </p:nvCxnSpPr>
        <p:spPr>
          <a:xfrm rot="10800000">
            <a:off x="17724580" y="554016"/>
            <a:ext cx="0" cy="9747600"/>
          </a:xfrm>
          <a:prstGeom prst="straightConnector1">
            <a:avLst/>
          </a:prstGeom>
          <a:noFill/>
          <a:ln cap="flat" cmpd="sng" w="19050">
            <a:solidFill>
              <a:srgbClr val="FFFAF1"/>
            </a:solidFill>
            <a:prstDash val="solid"/>
            <a:round/>
            <a:headEnd len="sm" w="sm" type="none"/>
            <a:tailEnd len="sm" w="sm" type="none"/>
          </a:ln>
        </p:spPr>
      </p:cxnSp>
      <p:cxnSp>
        <p:nvCxnSpPr>
          <p:cNvPr id="235" name="Google Shape;235;p27"/>
          <p:cNvCxnSpPr/>
          <p:nvPr/>
        </p:nvCxnSpPr>
        <p:spPr>
          <a:xfrm rot="10800000">
            <a:off x="576215" y="573066"/>
            <a:ext cx="0" cy="9747600"/>
          </a:xfrm>
          <a:prstGeom prst="straightConnector1">
            <a:avLst/>
          </a:prstGeom>
          <a:noFill/>
          <a:ln cap="flat" cmpd="sng" w="19050">
            <a:solidFill>
              <a:srgbClr val="FFFAF1"/>
            </a:solidFill>
            <a:prstDash val="solid"/>
            <a:round/>
            <a:headEnd len="sm" w="sm" type="none"/>
            <a:tailEnd len="sm" w="sm" type="none"/>
          </a:ln>
        </p:spPr>
      </p:cxnSp>
      <p:sp>
        <p:nvSpPr>
          <p:cNvPr id="236" name="Google Shape;236;p27"/>
          <p:cNvSpPr txBox="1"/>
          <p:nvPr/>
        </p:nvSpPr>
        <p:spPr>
          <a:xfrm>
            <a:off x="888400" y="251600"/>
            <a:ext cx="9123900" cy="1508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9800">
                <a:solidFill>
                  <a:schemeClr val="dk1"/>
                </a:solidFill>
                <a:latin typeface="Calibri"/>
                <a:ea typeface="Calibri"/>
                <a:cs typeface="Calibri"/>
                <a:sym typeface="Calibri"/>
              </a:rPr>
              <a:t>MODULES USED</a:t>
            </a:r>
            <a:endParaRPr b="1" sz="1600">
              <a:solidFill>
                <a:schemeClr val="dk1"/>
              </a:solidFill>
              <a:latin typeface="Calibri"/>
              <a:ea typeface="Calibri"/>
              <a:cs typeface="Calibri"/>
              <a:sym typeface="Calibri"/>
            </a:endParaRPr>
          </a:p>
        </p:txBody>
      </p:sp>
      <p:sp>
        <p:nvSpPr>
          <p:cNvPr id="237" name="Google Shape;237;p27"/>
          <p:cNvSpPr txBox="1"/>
          <p:nvPr/>
        </p:nvSpPr>
        <p:spPr>
          <a:xfrm>
            <a:off x="888400" y="1951955"/>
            <a:ext cx="16753500" cy="71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800">
                <a:solidFill>
                  <a:schemeClr val="dk1"/>
                </a:solidFill>
                <a:latin typeface="Calibri"/>
                <a:ea typeface="Calibri"/>
                <a:cs typeface="Calibri"/>
                <a:sym typeface="Calibri"/>
              </a:rPr>
              <a:t>3.	Food Recommendation</a:t>
            </a:r>
            <a:r>
              <a:rPr b="1" lang="en-US" sz="3800">
                <a:solidFill>
                  <a:schemeClr val="dk1"/>
                </a:solidFill>
                <a:latin typeface="Calibri"/>
                <a:ea typeface="Calibri"/>
                <a:cs typeface="Calibri"/>
                <a:sym typeface="Calibri"/>
              </a:rPr>
              <a:t> Module</a:t>
            </a:r>
            <a:endParaRPr b="1" sz="38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Add reviews by students about restaurants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List and review top rated restaurants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Filters restaurants according to preference</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Your Food Recommendations</a:t>
            </a:r>
            <a:endParaRPr sz="3600">
              <a:solidFill>
                <a:schemeClr val="dk1"/>
              </a:solidFill>
              <a:latin typeface="Calibri"/>
              <a:ea typeface="Calibri"/>
              <a:cs typeface="Calibri"/>
              <a:sym typeface="Calibri"/>
            </a:endParaRPr>
          </a:p>
          <a:p>
            <a:pPr indent="0" lvl="0" marL="0" rtl="0" algn="l">
              <a:spcBef>
                <a:spcPts val="0"/>
              </a:spcBef>
              <a:spcAft>
                <a:spcPts val="0"/>
              </a:spcAft>
              <a:buNone/>
            </a:pPr>
            <a:r>
              <a:t/>
            </a:r>
            <a:endParaRPr sz="3600">
              <a:solidFill>
                <a:schemeClr val="dk1"/>
              </a:solidFill>
              <a:latin typeface="Calibri"/>
              <a:ea typeface="Calibri"/>
              <a:cs typeface="Calibri"/>
              <a:sym typeface="Calibri"/>
            </a:endParaRPr>
          </a:p>
          <a:p>
            <a:pPr indent="0" lvl="0" marL="0" rtl="0" algn="l">
              <a:spcBef>
                <a:spcPts val="0"/>
              </a:spcBef>
              <a:spcAft>
                <a:spcPts val="0"/>
              </a:spcAft>
              <a:buNone/>
            </a:pPr>
            <a:r>
              <a:t/>
            </a:r>
            <a:endParaRPr sz="3600">
              <a:solidFill>
                <a:schemeClr val="dk1"/>
              </a:solidFill>
              <a:latin typeface="Calibri"/>
              <a:ea typeface="Calibri"/>
              <a:cs typeface="Calibri"/>
              <a:sym typeface="Calibri"/>
            </a:endParaRPr>
          </a:p>
          <a:p>
            <a:pPr indent="0" lvl="0" marL="0" rtl="0" algn="l">
              <a:spcBef>
                <a:spcPts val="0"/>
              </a:spcBef>
              <a:spcAft>
                <a:spcPts val="0"/>
              </a:spcAft>
              <a:buNone/>
            </a:pPr>
            <a:r>
              <a:rPr b="1" lang="en-US" sz="3800">
                <a:solidFill>
                  <a:schemeClr val="dk1"/>
                </a:solidFill>
                <a:latin typeface="Calibri"/>
                <a:ea typeface="Calibri"/>
                <a:cs typeface="Calibri"/>
                <a:sym typeface="Calibri"/>
              </a:rPr>
              <a:t>4. Travel Pooling Module</a:t>
            </a:r>
            <a:endParaRPr b="1" sz="38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Facilitates the organization of shared vehicle rides among college students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Organisations can add, edit and delete events</a:t>
            </a:r>
            <a:endParaRPr sz="3600">
              <a:solidFill>
                <a:schemeClr val="dk1"/>
              </a:solidFill>
              <a:latin typeface="Calibri"/>
              <a:ea typeface="Calibri"/>
              <a:cs typeface="Calibri"/>
              <a:sym typeface="Calibri"/>
            </a:endParaRPr>
          </a:p>
          <a:p>
            <a:pPr indent="-457200" lvl="0" marL="457200" rtl="0" algn="l">
              <a:spcBef>
                <a:spcPts val="0"/>
              </a:spcBef>
              <a:spcAft>
                <a:spcPts val="0"/>
              </a:spcAft>
              <a:buClr>
                <a:schemeClr val="dk1"/>
              </a:buClr>
              <a:buSzPts val="3600"/>
              <a:buFont typeface="Calibri"/>
              <a:buChar char="●"/>
            </a:pPr>
            <a:r>
              <a:rPr lang="en-US" sz="3600">
                <a:solidFill>
                  <a:schemeClr val="dk1"/>
                </a:solidFill>
                <a:latin typeface="Calibri"/>
                <a:ea typeface="Calibri"/>
                <a:cs typeface="Calibri"/>
                <a:sym typeface="Calibri"/>
              </a:rPr>
              <a:t>Organisations and students can view events</a:t>
            </a:r>
            <a:endParaRPr b="1" sz="3800">
              <a:solidFill>
                <a:schemeClr val="dk1"/>
              </a:solidFill>
              <a:latin typeface="Calibri"/>
              <a:ea typeface="Calibri"/>
              <a:cs typeface="Calibri"/>
              <a:sym typeface="Calibri"/>
            </a:endParaRPr>
          </a:p>
          <a:p>
            <a:pPr indent="0" lvl="0" marL="0" rtl="0" algn="l">
              <a:spcBef>
                <a:spcPts val="0"/>
              </a:spcBef>
              <a:spcAft>
                <a:spcPts val="0"/>
              </a:spcAft>
              <a:buNone/>
            </a:pPr>
            <a:r>
              <a:t/>
            </a:r>
            <a:endParaRPr b="1" sz="36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